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65" r:id="rId26"/>
    <p:sldId id="266" r:id="rId27"/>
    <p:sldId id="267" r:id="rId28"/>
    <p:sldId id="268" r:id="rId29"/>
    <p:sldId id="269" r:id="rId30"/>
    <p:sldId id="270" r:id="rId31"/>
    <p:sldId id="287" r:id="rId32"/>
    <p:sldId id="288" r:id="rId33"/>
    <p:sldId id="289" r:id="rId34"/>
    <p:sldId id="290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93D34-7531-45CA-A555-D733ABF215B2}" v="1" dt="2022-05-04T08:58:43.97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12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67F8D-C0D4-4E4E-A32C-106E584EF6B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320AF1-C398-4846-A560-A43A2CFFDDC6}">
      <dgm:prSet/>
      <dgm:spPr/>
      <dgm:t>
        <a:bodyPr/>
        <a:lstStyle/>
        <a:p>
          <a:pPr>
            <a:defRPr cap="all"/>
          </a:pPr>
          <a:r>
            <a:rPr lang="en-GB" dirty="0"/>
            <a:t>Save time</a:t>
          </a:r>
          <a:endParaRPr lang="en-US" dirty="0"/>
        </a:p>
      </dgm:t>
    </dgm:pt>
    <dgm:pt modelId="{7742B6A2-B74F-4323-AD9D-DA52816696C3}" type="parTrans" cxnId="{D6D55EC7-27C8-4CEA-8F96-5C8926070FC0}">
      <dgm:prSet/>
      <dgm:spPr/>
      <dgm:t>
        <a:bodyPr/>
        <a:lstStyle/>
        <a:p>
          <a:endParaRPr lang="en-US"/>
        </a:p>
      </dgm:t>
    </dgm:pt>
    <dgm:pt modelId="{489D1358-05E6-4C19-8A1B-0A51870EB537}" type="sibTrans" cxnId="{D6D55EC7-27C8-4CEA-8F96-5C8926070FC0}">
      <dgm:prSet/>
      <dgm:spPr/>
      <dgm:t>
        <a:bodyPr/>
        <a:lstStyle/>
        <a:p>
          <a:endParaRPr lang="en-US"/>
        </a:p>
      </dgm:t>
    </dgm:pt>
    <dgm:pt modelId="{8B55824F-7F06-4CD4-9817-0480D0911F0E}">
      <dgm:prSet/>
      <dgm:spPr/>
      <dgm:t>
        <a:bodyPr/>
        <a:lstStyle/>
        <a:p>
          <a:pPr>
            <a:defRPr cap="all"/>
          </a:pPr>
          <a:r>
            <a:rPr lang="en-GB"/>
            <a:t>Fix mistakes</a:t>
          </a:r>
          <a:endParaRPr lang="en-US"/>
        </a:p>
      </dgm:t>
    </dgm:pt>
    <dgm:pt modelId="{13F6DC52-D2DB-4000-9BF8-F692B8213FD3}" type="parTrans" cxnId="{BB1EF4E7-3C93-4298-9A1A-EB6386B45762}">
      <dgm:prSet/>
      <dgm:spPr/>
      <dgm:t>
        <a:bodyPr/>
        <a:lstStyle/>
        <a:p>
          <a:endParaRPr lang="en-US"/>
        </a:p>
      </dgm:t>
    </dgm:pt>
    <dgm:pt modelId="{DFBBCE69-FA52-4D41-BB37-50FBA8A5AD5B}" type="sibTrans" cxnId="{BB1EF4E7-3C93-4298-9A1A-EB6386B45762}">
      <dgm:prSet/>
      <dgm:spPr/>
      <dgm:t>
        <a:bodyPr/>
        <a:lstStyle/>
        <a:p>
          <a:endParaRPr lang="en-US"/>
        </a:p>
      </dgm:t>
    </dgm:pt>
    <dgm:pt modelId="{780AAA62-8E82-4EDD-AE8D-C6593023EDE5}">
      <dgm:prSet/>
      <dgm:spPr/>
      <dgm:t>
        <a:bodyPr/>
        <a:lstStyle/>
        <a:p>
          <a:pPr>
            <a:defRPr cap="all"/>
          </a:pPr>
          <a:r>
            <a:rPr lang="en-GB"/>
            <a:t>Organise questions</a:t>
          </a:r>
          <a:endParaRPr lang="en-US"/>
        </a:p>
      </dgm:t>
    </dgm:pt>
    <dgm:pt modelId="{059A47DF-97AD-4580-A7CF-86A5D2E83FF2}" type="parTrans" cxnId="{8A3F8D97-E2B9-4342-9678-C6B826326CFF}">
      <dgm:prSet/>
      <dgm:spPr/>
      <dgm:t>
        <a:bodyPr/>
        <a:lstStyle/>
        <a:p>
          <a:endParaRPr lang="en-US"/>
        </a:p>
      </dgm:t>
    </dgm:pt>
    <dgm:pt modelId="{F57D2F67-53A7-4722-9703-C54D6424C85E}" type="sibTrans" cxnId="{8A3F8D97-E2B9-4342-9678-C6B826326CFF}">
      <dgm:prSet/>
      <dgm:spPr/>
      <dgm:t>
        <a:bodyPr/>
        <a:lstStyle/>
        <a:p>
          <a:endParaRPr lang="en-US"/>
        </a:p>
      </dgm:t>
    </dgm:pt>
    <dgm:pt modelId="{289F5D35-5EFC-4261-9426-4270C303756A}">
      <dgm:prSet/>
      <dgm:spPr/>
      <dgm:t>
        <a:bodyPr/>
        <a:lstStyle/>
        <a:p>
          <a:pPr>
            <a:defRPr cap="all"/>
          </a:pPr>
          <a:r>
            <a:rPr lang="en-GB"/>
            <a:t>View as a student</a:t>
          </a:r>
          <a:endParaRPr lang="en-US"/>
        </a:p>
      </dgm:t>
    </dgm:pt>
    <dgm:pt modelId="{A73A544D-E5F8-4FB0-AE1C-25A63C40B5D0}" type="parTrans" cxnId="{2EB719BE-3FCD-4DEE-9AFC-074AB1387A0D}">
      <dgm:prSet/>
      <dgm:spPr/>
      <dgm:t>
        <a:bodyPr/>
        <a:lstStyle/>
        <a:p>
          <a:endParaRPr lang="en-US"/>
        </a:p>
      </dgm:t>
    </dgm:pt>
    <dgm:pt modelId="{C7848252-2E79-48A3-A768-DC62D561D660}" type="sibTrans" cxnId="{2EB719BE-3FCD-4DEE-9AFC-074AB1387A0D}">
      <dgm:prSet/>
      <dgm:spPr/>
      <dgm:t>
        <a:bodyPr/>
        <a:lstStyle/>
        <a:p>
          <a:endParaRPr lang="en-US"/>
        </a:p>
      </dgm:t>
    </dgm:pt>
    <dgm:pt modelId="{B536E0FE-9BB0-47C6-A068-1C88F2673CBB}" type="pres">
      <dgm:prSet presAssocID="{4CA67F8D-C0D4-4E4E-A32C-106E584EF6B5}" presName="root" presStyleCnt="0">
        <dgm:presLayoutVars>
          <dgm:dir/>
          <dgm:resizeHandles val="exact"/>
        </dgm:presLayoutVars>
      </dgm:prSet>
      <dgm:spPr/>
    </dgm:pt>
    <dgm:pt modelId="{8493ED83-514D-409E-B5FC-4D745AF24BB4}" type="pres">
      <dgm:prSet presAssocID="{9B320AF1-C398-4846-A560-A43A2CFFDDC6}" presName="compNode" presStyleCnt="0"/>
      <dgm:spPr/>
    </dgm:pt>
    <dgm:pt modelId="{4016B017-82F8-48D5-A5A5-807E7374C216}" type="pres">
      <dgm:prSet presAssocID="{9B320AF1-C398-4846-A560-A43A2CFFDDC6}" presName="iconBgRect" presStyleLbl="bgShp" presStyleIdx="0" presStyleCnt="4"/>
      <dgm:spPr/>
    </dgm:pt>
    <dgm:pt modelId="{84A91A57-50D6-4D66-9F0D-9630ABFB75EB}" type="pres">
      <dgm:prSet presAssocID="{9B320AF1-C398-4846-A560-A43A2CFFDD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1E8AFC-9A83-4553-A4CC-8E4B52EB1642}" type="pres">
      <dgm:prSet presAssocID="{9B320AF1-C398-4846-A560-A43A2CFFDDC6}" presName="spaceRect" presStyleCnt="0"/>
      <dgm:spPr/>
    </dgm:pt>
    <dgm:pt modelId="{11D53D45-AFB3-43C4-97C4-2DA96527993A}" type="pres">
      <dgm:prSet presAssocID="{9B320AF1-C398-4846-A560-A43A2CFFDDC6}" presName="textRect" presStyleLbl="revTx" presStyleIdx="0" presStyleCnt="4">
        <dgm:presLayoutVars>
          <dgm:chMax val="1"/>
          <dgm:chPref val="1"/>
        </dgm:presLayoutVars>
      </dgm:prSet>
      <dgm:spPr/>
    </dgm:pt>
    <dgm:pt modelId="{AF3CC04B-C8EB-4213-AFF0-24A0258B0A22}" type="pres">
      <dgm:prSet presAssocID="{489D1358-05E6-4C19-8A1B-0A51870EB537}" presName="sibTrans" presStyleCnt="0"/>
      <dgm:spPr/>
    </dgm:pt>
    <dgm:pt modelId="{83CE0FAD-76B8-47EB-BAE3-F70198DA30C8}" type="pres">
      <dgm:prSet presAssocID="{8B55824F-7F06-4CD4-9817-0480D0911F0E}" presName="compNode" presStyleCnt="0"/>
      <dgm:spPr/>
    </dgm:pt>
    <dgm:pt modelId="{AC095443-9CCD-4910-9E2C-34E471902215}" type="pres">
      <dgm:prSet presAssocID="{8B55824F-7F06-4CD4-9817-0480D0911F0E}" presName="iconBgRect" presStyleLbl="bgShp" presStyleIdx="1" presStyleCnt="4"/>
      <dgm:spPr/>
    </dgm:pt>
    <dgm:pt modelId="{3BAA1C8F-5C59-40BF-8F82-17030F855983}" type="pres">
      <dgm:prSet presAssocID="{8B55824F-7F06-4CD4-9817-0480D0911F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D594B62-40EF-42F5-80DD-6BA42CD7A8C3}" type="pres">
      <dgm:prSet presAssocID="{8B55824F-7F06-4CD4-9817-0480D0911F0E}" presName="spaceRect" presStyleCnt="0"/>
      <dgm:spPr/>
    </dgm:pt>
    <dgm:pt modelId="{D3175B80-7BBB-4836-92B4-81CDC6C3C0A7}" type="pres">
      <dgm:prSet presAssocID="{8B55824F-7F06-4CD4-9817-0480D0911F0E}" presName="textRect" presStyleLbl="revTx" presStyleIdx="1" presStyleCnt="4">
        <dgm:presLayoutVars>
          <dgm:chMax val="1"/>
          <dgm:chPref val="1"/>
        </dgm:presLayoutVars>
      </dgm:prSet>
      <dgm:spPr/>
    </dgm:pt>
    <dgm:pt modelId="{071B5F11-A9FD-48CC-9414-051C9F87D591}" type="pres">
      <dgm:prSet presAssocID="{DFBBCE69-FA52-4D41-BB37-50FBA8A5AD5B}" presName="sibTrans" presStyleCnt="0"/>
      <dgm:spPr/>
    </dgm:pt>
    <dgm:pt modelId="{A537CB48-DBDB-45DD-A02A-BDE6613204DA}" type="pres">
      <dgm:prSet presAssocID="{780AAA62-8E82-4EDD-AE8D-C6593023EDE5}" presName="compNode" presStyleCnt="0"/>
      <dgm:spPr/>
    </dgm:pt>
    <dgm:pt modelId="{1BAC64B0-D615-417F-A6D9-E3C7A275C682}" type="pres">
      <dgm:prSet presAssocID="{780AAA62-8E82-4EDD-AE8D-C6593023EDE5}" presName="iconBgRect" presStyleLbl="bgShp" presStyleIdx="2" presStyleCnt="4"/>
      <dgm:spPr/>
    </dgm:pt>
    <dgm:pt modelId="{9C5AD5F9-4A11-49F8-BB4D-7093AE7CE8E7}" type="pres">
      <dgm:prSet presAssocID="{780AAA62-8E82-4EDD-AE8D-C6593023ED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DEE40BB-6003-4478-964C-041229016558}" type="pres">
      <dgm:prSet presAssocID="{780AAA62-8E82-4EDD-AE8D-C6593023EDE5}" presName="spaceRect" presStyleCnt="0"/>
      <dgm:spPr/>
    </dgm:pt>
    <dgm:pt modelId="{C40754E5-D63D-4620-9B99-710BFC143760}" type="pres">
      <dgm:prSet presAssocID="{780AAA62-8E82-4EDD-AE8D-C6593023EDE5}" presName="textRect" presStyleLbl="revTx" presStyleIdx="2" presStyleCnt="4">
        <dgm:presLayoutVars>
          <dgm:chMax val="1"/>
          <dgm:chPref val="1"/>
        </dgm:presLayoutVars>
      </dgm:prSet>
      <dgm:spPr/>
    </dgm:pt>
    <dgm:pt modelId="{6A50DA60-B0F8-49B7-B605-B2547DE782C0}" type="pres">
      <dgm:prSet presAssocID="{F57D2F67-53A7-4722-9703-C54D6424C85E}" presName="sibTrans" presStyleCnt="0"/>
      <dgm:spPr/>
    </dgm:pt>
    <dgm:pt modelId="{2CD69274-1DC0-4FA2-BF6A-8A9D1D1AA878}" type="pres">
      <dgm:prSet presAssocID="{289F5D35-5EFC-4261-9426-4270C303756A}" presName="compNode" presStyleCnt="0"/>
      <dgm:spPr/>
    </dgm:pt>
    <dgm:pt modelId="{E3EFE5DC-953D-486B-87B6-3B4A97CA9F1C}" type="pres">
      <dgm:prSet presAssocID="{289F5D35-5EFC-4261-9426-4270C303756A}" presName="iconBgRect" presStyleLbl="bgShp" presStyleIdx="3" presStyleCnt="4"/>
      <dgm:spPr/>
    </dgm:pt>
    <dgm:pt modelId="{DC3C9DC3-7712-4270-8D7C-A28B2453981A}" type="pres">
      <dgm:prSet presAssocID="{289F5D35-5EFC-4261-9426-4270C30375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C28FB3-55DB-4989-8EBE-145A087B428F}" type="pres">
      <dgm:prSet presAssocID="{289F5D35-5EFC-4261-9426-4270C303756A}" presName="spaceRect" presStyleCnt="0"/>
      <dgm:spPr/>
    </dgm:pt>
    <dgm:pt modelId="{2662A796-352B-4DB6-8B46-15189A71CBA9}" type="pres">
      <dgm:prSet presAssocID="{289F5D35-5EFC-4261-9426-4270C303756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2361D20-C565-470E-A8D1-32F62171CE36}" type="presOf" srcId="{289F5D35-5EFC-4261-9426-4270C303756A}" destId="{2662A796-352B-4DB6-8B46-15189A71CBA9}" srcOrd="0" destOrd="0" presId="urn:microsoft.com/office/officeart/2018/5/layout/IconCircleLabelList"/>
    <dgm:cxn modelId="{D06BA760-C1C6-4DA0-858D-0A93C8C24A48}" type="presOf" srcId="{780AAA62-8E82-4EDD-AE8D-C6593023EDE5}" destId="{C40754E5-D63D-4620-9B99-710BFC143760}" srcOrd="0" destOrd="0" presId="urn:microsoft.com/office/officeart/2018/5/layout/IconCircleLabelList"/>
    <dgm:cxn modelId="{85FAB672-A8AA-4903-BBC6-8CD721E88325}" type="presOf" srcId="{8B55824F-7F06-4CD4-9817-0480D0911F0E}" destId="{D3175B80-7BBB-4836-92B4-81CDC6C3C0A7}" srcOrd="0" destOrd="0" presId="urn:microsoft.com/office/officeart/2018/5/layout/IconCircleLabelList"/>
    <dgm:cxn modelId="{8A3F8D97-E2B9-4342-9678-C6B826326CFF}" srcId="{4CA67F8D-C0D4-4E4E-A32C-106E584EF6B5}" destId="{780AAA62-8E82-4EDD-AE8D-C6593023EDE5}" srcOrd="2" destOrd="0" parTransId="{059A47DF-97AD-4580-A7CF-86A5D2E83FF2}" sibTransId="{F57D2F67-53A7-4722-9703-C54D6424C85E}"/>
    <dgm:cxn modelId="{2EB719BE-3FCD-4DEE-9AFC-074AB1387A0D}" srcId="{4CA67F8D-C0D4-4E4E-A32C-106E584EF6B5}" destId="{289F5D35-5EFC-4261-9426-4270C303756A}" srcOrd="3" destOrd="0" parTransId="{A73A544D-E5F8-4FB0-AE1C-25A63C40B5D0}" sibTransId="{C7848252-2E79-48A3-A768-DC62D561D660}"/>
    <dgm:cxn modelId="{D6D55EC7-27C8-4CEA-8F96-5C8926070FC0}" srcId="{4CA67F8D-C0D4-4E4E-A32C-106E584EF6B5}" destId="{9B320AF1-C398-4846-A560-A43A2CFFDDC6}" srcOrd="0" destOrd="0" parTransId="{7742B6A2-B74F-4323-AD9D-DA52816696C3}" sibTransId="{489D1358-05E6-4C19-8A1B-0A51870EB537}"/>
    <dgm:cxn modelId="{D0E05BCF-4302-41DE-B19E-CDAE9EB288B1}" type="presOf" srcId="{9B320AF1-C398-4846-A560-A43A2CFFDDC6}" destId="{11D53D45-AFB3-43C4-97C4-2DA96527993A}" srcOrd="0" destOrd="0" presId="urn:microsoft.com/office/officeart/2018/5/layout/IconCircleLabelList"/>
    <dgm:cxn modelId="{BB1EF4E7-3C93-4298-9A1A-EB6386B45762}" srcId="{4CA67F8D-C0D4-4E4E-A32C-106E584EF6B5}" destId="{8B55824F-7F06-4CD4-9817-0480D0911F0E}" srcOrd="1" destOrd="0" parTransId="{13F6DC52-D2DB-4000-9BF8-F692B8213FD3}" sibTransId="{DFBBCE69-FA52-4D41-BB37-50FBA8A5AD5B}"/>
    <dgm:cxn modelId="{7CAAA0F3-B4F6-4B6F-8DE3-5261F8D5F112}" type="presOf" srcId="{4CA67F8D-C0D4-4E4E-A32C-106E584EF6B5}" destId="{B536E0FE-9BB0-47C6-A068-1C88F2673CBB}" srcOrd="0" destOrd="0" presId="urn:microsoft.com/office/officeart/2018/5/layout/IconCircleLabelList"/>
    <dgm:cxn modelId="{3C543F0B-AA2E-49C9-A56B-D365ADDF46F2}" type="presParOf" srcId="{B536E0FE-9BB0-47C6-A068-1C88F2673CBB}" destId="{8493ED83-514D-409E-B5FC-4D745AF24BB4}" srcOrd="0" destOrd="0" presId="urn:microsoft.com/office/officeart/2018/5/layout/IconCircleLabelList"/>
    <dgm:cxn modelId="{5B21D1C6-CFE7-439D-8AE6-E2FD7EE00558}" type="presParOf" srcId="{8493ED83-514D-409E-B5FC-4D745AF24BB4}" destId="{4016B017-82F8-48D5-A5A5-807E7374C216}" srcOrd="0" destOrd="0" presId="urn:microsoft.com/office/officeart/2018/5/layout/IconCircleLabelList"/>
    <dgm:cxn modelId="{CF708985-B119-442B-910C-DA2A4DDAFD87}" type="presParOf" srcId="{8493ED83-514D-409E-B5FC-4D745AF24BB4}" destId="{84A91A57-50D6-4D66-9F0D-9630ABFB75EB}" srcOrd="1" destOrd="0" presId="urn:microsoft.com/office/officeart/2018/5/layout/IconCircleLabelList"/>
    <dgm:cxn modelId="{03AF1980-EACB-48F7-ABDE-EB5E761E9A1A}" type="presParOf" srcId="{8493ED83-514D-409E-B5FC-4D745AF24BB4}" destId="{9D1E8AFC-9A83-4553-A4CC-8E4B52EB1642}" srcOrd="2" destOrd="0" presId="urn:microsoft.com/office/officeart/2018/5/layout/IconCircleLabelList"/>
    <dgm:cxn modelId="{91F74CAD-0499-4227-B0D7-B1AB0FFDC041}" type="presParOf" srcId="{8493ED83-514D-409E-B5FC-4D745AF24BB4}" destId="{11D53D45-AFB3-43C4-97C4-2DA96527993A}" srcOrd="3" destOrd="0" presId="urn:microsoft.com/office/officeart/2018/5/layout/IconCircleLabelList"/>
    <dgm:cxn modelId="{05B79F01-1544-454C-BF12-B8854EE1DB8C}" type="presParOf" srcId="{B536E0FE-9BB0-47C6-A068-1C88F2673CBB}" destId="{AF3CC04B-C8EB-4213-AFF0-24A0258B0A22}" srcOrd="1" destOrd="0" presId="urn:microsoft.com/office/officeart/2018/5/layout/IconCircleLabelList"/>
    <dgm:cxn modelId="{AA558277-B6BA-429F-AB54-F9E0864DE598}" type="presParOf" srcId="{B536E0FE-9BB0-47C6-A068-1C88F2673CBB}" destId="{83CE0FAD-76B8-47EB-BAE3-F70198DA30C8}" srcOrd="2" destOrd="0" presId="urn:microsoft.com/office/officeart/2018/5/layout/IconCircleLabelList"/>
    <dgm:cxn modelId="{68181D2F-BB28-4516-B12F-65F10733371B}" type="presParOf" srcId="{83CE0FAD-76B8-47EB-BAE3-F70198DA30C8}" destId="{AC095443-9CCD-4910-9E2C-34E471902215}" srcOrd="0" destOrd="0" presId="urn:microsoft.com/office/officeart/2018/5/layout/IconCircleLabelList"/>
    <dgm:cxn modelId="{C7E19492-F51A-46B5-AF58-E793822B5AED}" type="presParOf" srcId="{83CE0FAD-76B8-47EB-BAE3-F70198DA30C8}" destId="{3BAA1C8F-5C59-40BF-8F82-17030F855983}" srcOrd="1" destOrd="0" presId="urn:microsoft.com/office/officeart/2018/5/layout/IconCircleLabelList"/>
    <dgm:cxn modelId="{2276DB8B-AA76-4059-9396-DABE2051A409}" type="presParOf" srcId="{83CE0FAD-76B8-47EB-BAE3-F70198DA30C8}" destId="{DD594B62-40EF-42F5-80DD-6BA42CD7A8C3}" srcOrd="2" destOrd="0" presId="urn:microsoft.com/office/officeart/2018/5/layout/IconCircleLabelList"/>
    <dgm:cxn modelId="{49F5FD3D-3F45-4D32-9A5B-D97B5DA349BE}" type="presParOf" srcId="{83CE0FAD-76B8-47EB-BAE3-F70198DA30C8}" destId="{D3175B80-7BBB-4836-92B4-81CDC6C3C0A7}" srcOrd="3" destOrd="0" presId="urn:microsoft.com/office/officeart/2018/5/layout/IconCircleLabelList"/>
    <dgm:cxn modelId="{29BC5A23-FA10-4938-87D4-1A1755AC8345}" type="presParOf" srcId="{B536E0FE-9BB0-47C6-A068-1C88F2673CBB}" destId="{071B5F11-A9FD-48CC-9414-051C9F87D591}" srcOrd="3" destOrd="0" presId="urn:microsoft.com/office/officeart/2018/5/layout/IconCircleLabelList"/>
    <dgm:cxn modelId="{E1620BB6-53E0-4C65-9F47-A6E11737630C}" type="presParOf" srcId="{B536E0FE-9BB0-47C6-A068-1C88F2673CBB}" destId="{A537CB48-DBDB-45DD-A02A-BDE6613204DA}" srcOrd="4" destOrd="0" presId="urn:microsoft.com/office/officeart/2018/5/layout/IconCircleLabelList"/>
    <dgm:cxn modelId="{23C8B3E5-D069-4F9C-8AB3-B523B9A3B03C}" type="presParOf" srcId="{A537CB48-DBDB-45DD-A02A-BDE6613204DA}" destId="{1BAC64B0-D615-417F-A6D9-E3C7A275C682}" srcOrd="0" destOrd="0" presId="urn:microsoft.com/office/officeart/2018/5/layout/IconCircleLabelList"/>
    <dgm:cxn modelId="{23BFDF9A-D6B4-4E19-8CC5-0C00DA127844}" type="presParOf" srcId="{A537CB48-DBDB-45DD-A02A-BDE6613204DA}" destId="{9C5AD5F9-4A11-49F8-BB4D-7093AE7CE8E7}" srcOrd="1" destOrd="0" presId="urn:microsoft.com/office/officeart/2018/5/layout/IconCircleLabelList"/>
    <dgm:cxn modelId="{5F7386BF-7C0A-4895-8449-1401324115FF}" type="presParOf" srcId="{A537CB48-DBDB-45DD-A02A-BDE6613204DA}" destId="{9DEE40BB-6003-4478-964C-041229016558}" srcOrd="2" destOrd="0" presId="urn:microsoft.com/office/officeart/2018/5/layout/IconCircleLabelList"/>
    <dgm:cxn modelId="{E1FC243F-72C9-4448-ADEE-D3AFAC1A476B}" type="presParOf" srcId="{A537CB48-DBDB-45DD-A02A-BDE6613204DA}" destId="{C40754E5-D63D-4620-9B99-710BFC143760}" srcOrd="3" destOrd="0" presId="urn:microsoft.com/office/officeart/2018/5/layout/IconCircleLabelList"/>
    <dgm:cxn modelId="{B3889C2D-621E-44B6-8C94-62407A8AF981}" type="presParOf" srcId="{B536E0FE-9BB0-47C6-A068-1C88F2673CBB}" destId="{6A50DA60-B0F8-49B7-B605-B2547DE782C0}" srcOrd="5" destOrd="0" presId="urn:microsoft.com/office/officeart/2018/5/layout/IconCircleLabelList"/>
    <dgm:cxn modelId="{D00E60C0-C679-4EE1-BBAE-6C41CC311DF9}" type="presParOf" srcId="{B536E0FE-9BB0-47C6-A068-1C88F2673CBB}" destId="{2CD69274-1DC0-4FA2-BF6A-8A9D1D1AA878}" srcOrd="6" destOrd="0" presId="urn:microsoft.com/office/officeart/2018/5/layout/IconCircleLabelList"/>
    <dgm:cxn modelId="{1D94A145-C74B-4572-82C0-DAE06B99DDDD}" type="presParOf" srcId="{2CD69274-1DC0-4FA2-BF6A-8A9D1D1AA878}" destId="{E3EFE5DC-953D-486B-87B6-3B4A97CA9F1C}" srcOrd="0" destOrd="0" presId="urn:microsoft.com/office/officeart/2018/5/layout/IconCircleLabelList"/>
    <dgm:cxn modelId="{52F671C3-B2D1-4F8B-8D43-66F93DEB54E2}" type="presParOf" srcId="{2CD69274-1DC0-4FA2-BF6A-8A9D1D1AA878}" destId="{DC3C9DC3-7712-4270-8D7C-A28B2453981A}" srcOrd="1" destOrd="0" presId="urn:microsoft.com/office/officeart/2018/5/layout/IconCircleLabelList"/>
    <dgm:cxn modelId="{587C4359-2C45-4E72-AB0F-6CD085DFF9CB}" type="presParOf" srcId="{2CD69274-1DC0-4FA2-BF6A-8A9D1D1AA878}" destId="{7FC28FB3-55DB-4989-8EBE-145A087B428F}" srcOrd="2" destOrd="0" presId="urn:microsoft.com/office/officeart/2018/5/layout/IconCircleLabelList"/>
    <dgm:cxn modelId="{58738497-5878-4784-9A0C-0E7FF6A575E3}" type="presParOf" srcId="{2CD69274-1DC0-4FA2-BF6A-8A9D1D1AA878}" destId="{2662A796-352B-4DB6-8B46-15189A71CB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ECDD4B-C3B4-4B6A-845C-7D06C62EF3A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B6FC49-1D39-41EC-B28B-BB944CFEED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Template Question Types</a:t>
          </a:r>
          <a:endParaRPr lang="en-US"/>
        </a:p>
      </dgm:t>
    </dgm:pt>
    <dgm:pt modelId="{7D40BBB8-9F2C-44C7-9EE8-BC42F8F79B0F}" type="parTrans" cxnId="{24C5C5DF-5492-4D3A-877C-C3DF80B9F421}">
      <dgm:prSet/>
      <dgm:spPr/>
      <dgm:t>
        <a:bodyPr/>
        <a:lstStyle/>
        <a:p>
          <a:endParaRPr lang="en-US"/>
        </a:p>
      </dgm:t>
    </dgm:pt>
    <dgm:pt modelId="{45694AE2-E85B-47CE-9D0B-E587BE12F508}" type="sibTrans" cxnId="{24C5C5DF-5492-4D3A-877C-C3DF80B9F4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2844B7-A8EB-4CFD-A06C-BD4A0FBE9FD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Edit questions</a:t>
          </a:r>
          <a:endParaRPr lang="en-US"/>
        </a:p>
      </dgm:t>
    </dgm:pt>
    <dgm:pt modelId="{F4FD0C76-3ED4-4ABE-8F6F-9A036323DF39}" type="parTrans" cxnId="{01579CC2-E413-4AFE-A25C-6AE6A67A7769}">
      <dgm:prSet/>
      <dgm:spPr/>
      <dgm:t>
        <a:bodyPr/>
        <a:lstStyle/>
        <a:p>
          <a:endParaRPr lang="en-US"/>
        </a:p>
      </dgm:t>
    </dgm:pt>
    <dgm:pt modelId="{EF0B556E-3991-473A-90AB-5A17586381EF}" type="sibTrans" cxnId="{01579CC2-E413-4AFE-A25C-6AE6A67A77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BFD9C9-EA3E-43C5-8472-B7D99B5FF68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Weight questions on importance</a:t>
          </a:r>
          <a:endParaRPr lang="en-US"/>
        </a:p>
      </dgm:t>
    </dgm:pt>
    <dgm:pt modelId="{FE3FDB4C-AEA4-46CF-A849-1515622711DF}" type="parTrans" cxnId="{71794602-A275-4B43-8208-A4AC2167D6E2}">
      <dgm:prSet/>
      <dgm:spPr/>
      <dgm:t>
        <a:bodyPr/>
        <a:lstStyle/>
        <a:p>
          <a:endParaRPr lang="en-US"/>
        </a:p>
      </dgm:t>
    </dgm:pt>
    <dgm:pt modelId="{23AAEA1A-7F37-4814-8BFF-9EF933A87F4F}" type="sibTrans" cxnId="{71794602-A275-4B43-8208-A4AC2167D6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6A2F01-9A6D-48D8-8F22-E38BCAC2AC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Group answers by similar or different responses</a:t>
          </a:r>
          <a:endParaRPr lang="en-US"/>
        </a:p>
      </dgm:t>
    </dgm:pt>
    <dgm:pt modelId="{BF63EC87-EF10-42FF-8260-13B36632337B}" type="parTrans" cxnId="{545DC92D-76D4-4533-8E22-99C7A2509041}">
      <dgm:prSet/>
      <dgm:spPr/>
      <dgm:t>
        <a:bodyPr/>
        <a:lstStyle/>
        <a:p>
          <a:endParaRPr lang="en-US"/>
        </a:p>
      </dgm:t>
    </dgm:pt>
    <dgm:pt modelId="{5D8E98B3-0748-410F-A513-8F2FB56DBDA5}" type="sibTrans" cxnId="{545DC92D-76D4-4533-8E22-99C7A2509041}">
      <dgm:prSet/>
      <dgm:spPr/>
      <dgm:t>
        <a:bodyPr/>
        <a:lstStyle/>
        <a:p>
          <a:endParaRPr lang="en-US"/>
        </a:p>
      </dgm:t>
    </dgm:pt>
    <dgm:pt modelId="{7E3D6BCD-D6E4-4C1D-A773-61F111B98AF5}" type="pres">
      <dgm:prSet presAssocID="{F4ECDD4B-C3B4-4B6A-845C-7D06C62EF3AB}" presName="root" presStyleCnt="0">
        <dgm:presLayoutVars>
          <dgm:dir/>
          <dgm:resizeHandles val="exact"/>
        </dgm:presLayoutVars>
      </dgm:prSet>
      <dgm:spPr/>
    </dgm:pt>
    <dgm:pt modelId="{9C5B3280-EED6-47D6-B6FB-F8F3D3CF7CC7}" type="pres">
      <dgm:prSet presAssocID="{F4ECDD4B-C3B4-4B6A-845C-7D06C62EF3AB}" presName="container" presStyleCnt="0">
        <dgm:presLayoutVars>
          <dgm:dir/>
          <dgm:resizeHandles val="exact"/>
        </dgm:presLayoutVars>
      </dgm:prSet>
      <dgm:spPr/>
    </dgm:pt>
    <dgm:pt modelId="{AB4553C9-013F-4D2B-B349-C7557901B85D}" type="pres">
      <dgm:prSet presAssocID="{36B6FC49-1D39-41EC-B28B-BB944CFEED32}" presName="compNode" presStyleCnt="0"/>
      <dgm:spPr/>
    </dgm:pt>
    <dgm:pt modelId="{449AA83D-5292-4087-BE58-70C865C116E1}" type="pres">
      <dgm:prSet presAssocID="{36B6FC49-1D39-41EC-B28B-BB944CFEED32}" presName="iconBgRect" presStyleLbl="bgShp" presStyleIdx="0" presStyleCnt="4"/>
      <dgm:spPr/>
    </dgm:pt>
    <dgm:pt modelId="{5D63768A-66A2-4B4C-ABDC-F3B5D29FBACF}" type="pres">
      <dgm:prSet presAssocID="{36B6FC49-1D39-41EC-B28B-BB944CFEED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2FB509-84D4-4465-BCD0-E7EBB1065E6A}" type="pres">
      <dgm:prSet presAssocID="{36B6FC49-1D39-41EC-B28B-BB944CFEED32}" presName="spaceRect" presStyleCnt="0"/>
      <dgm:spPr/>
    </dgm:pt>
    <dgm:pt modelId="{5BFE50F7-AE10-4FF7-9091-FFAFE1F7E904}" type="pres">
      <dgm:prSet presAssocID="{36B6FC49-1D39-41EC-B28B-BB944CFEED32}" presName="textRect" presStyleLbl="revTx" presStyleIdx="0" presStyleCnt="4">
        <dgm:presLayoutVars>
          <dgm:chMax val="1"/>
          <dgm:chPref val="1"/>
        </dgm:presLayoutVars>
      </dgm:prSet>
      <dgm:spPr/>
    </dgm:pt>
    <dgm:pt modelId="{D16930BA-B6AD-49E6-A9D1-BA1446BDB866}" type="pres">
      <dgm:prSet presAssocID="{45694AE2-E85B-47CE-9D0B-E587BE12F508}" presName="sibTrans" presStyleLbl="sibTrans2D1" presStyleIdx="0" presStyleCnt="0"/>
      <dgm:spPr/>
    </dgm:pt>
    <dgm:pt modelId="{E9785916-F1C6-475B-8AC3-A57C58A94C21}" type="pres">
      <dgm:prSet presAssocID="{912844B7-A8EB-4CFD-A06C-BD4A0FBE9FDA}" presName="compNode" presStyleCnt="0"/>
      <dgm:spPr/>
    </dgm:pt>
    <dgm:pt modelId="{FD610312-1C99-43D7-AC3C-4A31BE0DEE1A}" type="pres">
      <dgm:prSet presAssocID="{912844B7-A8EB-4CFD-A06C-BD4A0FBE9FDA}" presName="iconBgRect" presStyleLbl="bgShp" presStyleIdx="1" presStyleCnt="4"/>
      <dgm:spPr/>
    </dgm:pt>
    <dgm:pt modelId="{6A7920DC-FFAD-4F7D-A7CD-C8E078A8D403}" type="pres">
      <dgm:prSet presAssocID="{912844B7-A8EB-4CFD-A06C-BD4A0FBE9F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C98B539-B1A8-4332-AD5A-008EAB33047A}" type="pres">
      <dgm:prSet presAssocID="{912844B7-A8EB-4CFD-A06C-BD4A0FBE9FDA}" presName="spaceRect" presStyleCnt="0"/>
      <dgm:spPr/>
    </dgm:pt>
    <dgm:pt modelId="{B97B24D8-E975-4F2D-806C-4F787B2E4284}" type="pres">
      <dgm:prSet presAssocID="{912844B7-A8EB-4CFD-A06C-BD4A0FBE9FDA}" presName="textRect" presStyleLbl="revTx" presStyleIdx="1" presStyleCnt="4">
        <dgm:presLayoutVars>
          <dgm:chMax val="1"/>
          <dgm:chPref val="1"/>
        </dgm:presLayoutVars>
      </dgm:prSet>
      <dgm:spPr/>
    </dgm:pt>
    <dgm:pt modelId="{33914F07-15C5-48E6-A65F-ABF90C56255A}" type="pres">
      <dgm:prSet presAssocID="{EF0B556E-3991-473A-90AB-5A17586381EF}" presName="sibTrans" presStyleLbl="sibTrans2D1" presStyleIdx="0" presStyleCnt="0"/>
      <dgm:spPr/>
    </dgm:pt>
    <dgm:pt modelId="{E501DA55-115B-4E9F-B26F-863BBBA3913F}" type="pres">
      <dgm:prSet presAssocID="{86BFD9C9-EA3E-43C5-8472-B7D99B5FF689}" presName="compNode" presStyleCnt="0"/>
      <dgm:spPr/>
    </dgm:pt>
    <dgm:pt modelId="{FBAC6CA8-91C8-49F4-8E7F-EED925999178}" type="pres">
      <dgm:prSet presAssocID="{86BFD9C9-EA3E-43C5-8472-B7D99B5FF689}" presName="iconBgRect" presStyleLbl="bgShp" presStyleIdx="2" presStyleCnt="4"/>
      <dgm:spPr/>
    </dgm:pt>
    <dgm:pt modelId="{5E6ABC3D-1042-4D99-A44F-6FC999D479C9}" type="pres">
      <dgm:prSet presAssocID="{86BFD9C9-EA3E-43C5-8472-B7D99B5FF6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0AF42FF-8041-47AC-90DA-4F34428452EA}" type="pres">
      <dgm:prSet presAssocID="{86BFD9C9-EA3E-43C5-8472-B7D99B5FF689}" presName="spaceRect" presStyleCnt="0"/>
      <dgm:spPr/>
    </dgm:pt>
    <dgm:pt modelId="{B7F94193-EFD1-4F59-B576-2D699350F340}" type="pres">
      <dgm:prSet presAssocID="{86BFD9C9-EA3E-43C5-8472-B7D99B5FF689}" presName="textRect" presStyleLbl="revTx" presStyleIdx="2" presStyleCnt="4">
        <dgm:presLayoutVars>
          <dgm:chMax val="1"/>
          <dgm:chPref val="1"/>
        </dgm:presLayoutVars>
      </dgm:prSet>
      <dgm:spPr/>
    </dgm:pt>
    <dgm:pt modelId="{200BF3DE-3867-44ED-97B5-D609DC3C68E1}" type="pres">
      <dgm:prSet presAssocID="{23AAEA1A-7F37-4814-8BFF-9EF933A87F4F}" presName="sibTrans" presStyleLbl="sibTrans2D1" presStyleIdx="0" presStyleCnt="0"/>
      <dgm:spPr/>
    </dgm:pt>
    <dgm:pt modelId="{75C8F696-858D-45E8-8EEE-BA4D62707252}" type="pres">
      <dgm:prSet presAssocID="{1D6A2F01-9A6D-48D8-8F22-E38BCAC2AC0B}" presName="compNode" presStyleCnt="0"/>
      <dgm:spPr/>
    </dgm:pt>
    <dgm:pt modelId="{925D4D35-6B14-4D3C-B448-E76D33025591}" type="pres">
      <dgm:prSet presAssocID="{1D6A2F01-9A6D-48D8-8F22-E38BCAC2AC0B}" presName="iconBgRect" presStyleLbl="bgShp" presStyleIdx="3" presStyleCnt="4"/>
      <dgm:spPr/>
    </dgm:pt>
    <dgm:pt modelId="{A093C7A5-17D6-46FB-B251-0E5D3F8200CB}" type="pres">
      <dgm:prSet presAssocID="{1D6A2F01-9A6D-48D8-8F22-E38BCAC2AC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51D3F52-D3CE-4E0E-A966-16878FA58531}" type="pres">
      <dgm:prSet presAssocID="{1D6A2F01-9A6D-48D8-8F22-E38BCAC2AC0B}" presName="spaceRect" presStyleCnt="0"/>
      <dgm:spPr/>
    </dgm:pt>
    <dgm:pt modelId="{0C27B6E2-2866-4741-96C3-25892688D8D9}" type="pres">
      <dgm:prSet presAssocID="{1D6A2F01-9A6D-48D8-8F22-E38BCAC2AC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794602-A275-4B43-8208-A4AC2167D6E2}" srcId="{F4ECDD4B-C3B4-4B6A-845C-7D06C62EF3AB}" destId="{86BFD9C9-EA3E-43C5-8472-B7D99B5FF689}" srcOrd="2" destOrd="0" parTransId="{FE3FDB4C-AEA4-46CF-A849-1515622711DF}" sibTransId="{23AAEA1A-7F37-4814-8BFF-9EF933A87F4F}"/>
    <dgm:cxn modelId="{31E9310A-E378-4D9B-95EB-EFA2979460F9}" type="presOf" srcId="{912844B7-A8EB-4CFD-A06C-BD4A0FBE9FDA}" destId="{B97B24D8-E975-4F2D-806C-4F787B2E4284}" srcOrd="0" destOrd="0" presId="urn:microsoft.com/office/officeart/2018/2/layout/IconCircleList"/>
    <dgm:cxn modelId="{545DC92D-76D4-4533-8E22-99C7A2509041}" srcId="{F4ECDD4B-C3B4-4B6A-845C-7D06C62EF3AB}" destId="{1D6A2F01-9A6D-48D8-8F22-E38BCAC2AC0B}" srcOrd="3" destOrd="0" parTransId="{BF63EC87-EF10-42FF-8260-13B36632337B}" sibTransId="{5D8E98B3-0748-410F-A513-8F2FB56DBDA5}"/>
    <dgm:cxn modelId="{803D9334-C541-4D01-922E-C2B1F06A9F55}" type="presOf" srcId="{F4ECDD4B-C3B4-4B6A-845C-7D06C62EF3AB}" destId="{7E3D6BCD-D6E4-4C1D-A773-61F111B98AF5}" srcOrd="0" destOrd="0" presId="urn:microsoft.com/office/officeart/2018/2/layout/IconCircleList"/>
    <dgm:cxn modelId="{9B7BB737-9AC5-46FF-90DB-46422FDB9B94}" type="presOf" srcId="{36B6FC49-1D39-41EC-B28B-BB944CFEED32}" destId="{5BFE50F7-AE10-4FF7-9091-FFAFE1F7E904}" srcOrd="0" destOrd="0" presId="urn:microsoft.com/office/officeart/2018/2/layout/IconCircleList"/>
    <dgm:cxn modelId="{377C7D5B-D9C6-406A-AA45-60DC467B2898}" type="presOf" srcId="{23AAEA1A-7F37-4814-8BFF-9EF933A87F4F}" destId="{200BF3DE-3867-44ED-97B5-D609DC3C68E1}" srcOrd="0" destOrd="0" presId="urn:microsoft.com/office/officeart/2018/2/layout/IconCircleList"/>
    <dgm:cxn modelId="{666DF142-D94C-46C6-86A9-5108D738749E}" type="presOf" srcId="{1D6A2F01-9A6D-48D8-8F22-E38BCAC2AC0B}" destId="{0C27B6E2-2866-4741-96C3-25892688D8D9}" srcOrd="0" destOrd="0" presId="urn:microsoft.com/office/officeart/2018/2/layout/IconCircleList"/>
    <dgm:cxn modelId="{A1C49A66-2AEA-465B-A9FD-DC90818AB76D}" type="presOf" srcId="{45694AE2-E85B-47CE-9D0B-E587BE12F508}" destId="{D16930BA-B6AD-49E6-A9D1-BA1446BDB866}" srcOrd="0" destOrd="0" presId="urn:microsoft.com/office/officeart/2018/2/layout/IconCircleList"/>
    <dgm:cxn modelId="{1FE54D9B-6D2C-4724-AAAF-FE6CBAEA2F57}" type="presOf" srcId="{86BFD9C9-EA3E-43C5-8472-B7D99B5FF689}" destId="{B7F94193-EFD1-4F59-B576-2D699350F340}" srcOrd="0" destOrd="0" presId="urn:microsoft.com/office/officeart/2018/2/layout/IconCircleList"/>
    <dgm:cxn modelId="{01579CC2-E413-4AFE-A25C-6AE6A67A7769}" srcId="{F4ECDD4B-C3B4-4B6A-845C-7D06C62EF3AB}" destId="{912844B7-A8EB-4CFD-A06C-BD4A0FBE9FDA}" srcOrd="1" destOrd="0" parTransId="{F4FD0C76-3ED4-4ABE-8F6F-9A036323DF39}" sibTransId="{EF0B556E-3991-473A-90AB-5A17586381EF}"/>
    <dgm:cxn modelId="{24C5C5DF-5492-4D3A-877C-C3DF80B9F421}" srcId="{F4ECDD4B-C3B4-4B6A-845C-7D06C62EF3AB}" destId="{36B6FC49-1D39-41EC-B28B-BB944CFEED32}" srcOrd="0" destOrd="0" parTransId="{7D40BBB8-9F2C-44C7-9EE8-BC42F8F79B0F}" sibTransId="{45694AE2-E85B-47CE-9D0B-E587BE12F508}"/>
    <dgm:cxn modelId="{4B9F9BE2-5722-4582-B223-46CFB530EF6E}" type="presOf" srcId="{EF0B556E-3991-473A-90AB-5A17586381EF}" destId="{33914F07-15C5-48E6-A65F-ABF90C56255A}" srcOrd="0" destOrd="0" presId="urn:microsoft.com/office/officeart/2018/2/layout/IconCircleList"/>
    <dgm:cxn modelId="{DA4873C7-45C2-44B2-80D3-1DE0D276D043}" type="presParOf" srcId="{7E3D6BCD-D6E4-4C1D-A773-61F111B98AF5}" destId="{9C5B3280-EED6-47D6-B6FB-F8F3D3CF7CC7}" srcOrd="0" destOrd="0" presId="urn:microsoft.com/office/officeart/2018/2/layout/IconCircleList"/>
    <dgm:cxn modelId="{55DCB83E-6E4D-4055-B176-D83C2FBA7EDD}" type="presParOf" srcId="{9C5B3280-EED6-47D6-B6FB-F8F3D3CF7CC7}" destId="{AB4553C9-013F-4D2B-B349-C7557901B85D}" srcOrd="0" destOrd="0" presId="urn:microsoft.com/office/officeart/2018/2/layout/IconCircleList"/>
    <dgm:cxn modelId="{FC9E9EE4-5D61-468B-8D4D-956D4D0D523B}" type="presParOf" srcId="{AB4553C9-013F-4D2B-B349-C7557901B85D}" destId="{449AA83D-5292-4087-BE58-70C865C116E1}" srcOrd="0" destOrd="0" presId="urn:microsoft.com/office/officeart/2018/2/layout/IconCircleList"/>
    <dgm:cxn modelId="{938DFC65-DF70-4C16-B010-2B76DF0C3B67}" type="presParOf" srcId="{AB4553C9-013F-4D2B-B349-C7557901B85D}" destId="{5D63768A-66A2-4B4C-ABDC-F3B5D29FBACF}" srcOrd="1" destOrd="0" presId="urn:microsoft.com/office/officeart/2018/2/layout/IconCircleList"/>
    <dgm:cxn modelId="{55C4B3DE-3DA0-4974-941C-048E91EDFB69}" type="presParOf" srcId="{AB4553C9-013F-4D2B-B349-C7557901B85D}" destId="{0F2FB509-84D4-4465-BCD0-E7EBB1065E6A}" srcOrd="2" destOrd="0" presId="urn:microsoft.com/office/officeart/2018/2/layout/IconCircleList"/>
    <dgm:cxn modelId="{07CA5523-0E2E-45FD-B8AB-0BB1041377D4}" type="presParOf" srcId="{AB4553C9-013F-4D2B-B349-C7557901B85D}" destId="{5BFE50F7-AE10-4FF7-9091-FFAFE1F7E904}" srcOrd="3" destOrd="0" presId="urn:microsoft.com/office/officeart/2018/2/layout/IconCircleList"/>
    <dgm:cxn modelId="{EDA80EBD-374C-41FF-A17D-54E2FEBB4FAF}" type="presParOf" srcId="{9C5B3280-EED6-47D6-B6FB-F8F3D3CF7CC7}" destId="{D16930BA-B6AD-49E6-A9D1-BA1446BDB866}" srcOrd="1" destOrd="0" presId="urn:microsoft.com/office/officeart/2018/2/layout/IconCircleList"/>
    <dgm:cxn modelId="{FFF138A9-5AD2-437A-AFE1-D7F9F8326003}" type="presParOf" srcId="{9C5B3280-EED6-47D6-B6FB-F8F3D3CF7CC7}" destId="{E9785916-F1C6-475B-8AC3-A57C58A94C21}" srcOrd="2" destOrd="0" presId="urn:microsoft.com/office/officeart/2018/2/layout/IconCircleList"/>
    <dgm:cxn modelId="{8B0E5A34-6917-4814-8745-EC2BF81CEEE2}" type="presParOf" srcId="{E9785916-F1C6-475B-8AC3-A57C58A94C21}" destId="{FD610312-1C99-43D7-AC3C-4A31BE0DEE1A}" srcOrd="0" destOrd="0" presId="urn:microsoft.com/office/officeart/2018/2/layout/IconCircleList"/>
    <dgm:cxn modelId="{ACE1447D-54CE-4A49-95E2-AEA1235BC1DE}" type="presParOf" srcId="{E9785916-F1C6-475B-8AC3-A57C58A94C21}" destId="{6A7920DC-FFAD-4F7D-A7CD-C8E078A8D403}" srcOrd="1" destOrd="0" presId="urn:microsoft.com/office/officeart/2018/2/layout/IconCircleList"/>
    <dgm:cxn modelId="{EB6B3E57-A18F-47F7-995B-3E72C8869F5A}" type="presParOf" srcId="{E9785916-F1C6-475B-8AC3-A57C58A94C21}" destId="{0C98B539-B1A8-4332-AD5A-008EAB33047A}" srcOrd="2" destOrd="0" presId="urn:microsoft.com/office/officeart/2018/2/layout/IconCircleList"/>
    <dgm:cxn modelId="{DC504216-2EA5-41A2-8E2E-D0E907FC0880}" type="presParOf" srcId="{E9785916-F1C6-475B-8AC3-A57C58A94C21}" destId="{B97B24D8-E975-4F2D-806C-4F787B2E4284}" srcOrd="3" destOrd="0" presId="urn:microsoft.com/office/officeart/2018/2/layout/IconCircleList"/>
    <dgm:cxn modelId="{E001B5F2-FCEE-4BF4-B68D-10549AB9A90B}" type="presParOf" srcId="{9C5B3280-EED6-47D6-B6FB-F8F3D3CF7CC7}" destId="{33914F07-15C5-48E6-A65F-ABF90C56255A}" srcOrd="3" destOrd="0" presId="urn:microsoft.com/office/officeart/2018/2/layout/IconCircleList"/>
    <dgm:cxn modelId="{1CDEE5C4-7171-4158-BCDF-AE3BE1103195}" type="presParOf" srcId="{9C5B3280-EED6-47D6-B6FB-F8F3D3CF7CC7}" destId="{E501DA55-115B-4E9F-B26F-863BBBA3913F}" srcOrd="4" destOrd="0" presId="urn:microsoft.com/office/officeart/2018/2/layout/IconCircleList"/>
    <dgm:cxn modelId="{CB73465A-266B-4B15-9ADA-6990CACB42A3}" type="presParOf" srcId="{E501DA55-115B-4E9F-B26F-863BBBA3913F}" destId="{FBAC6CA8-91C8-49F4-8E7F-EED925999178}" srcOrd="0" destOrd="0" presId="urn:microsoft.com/office/officeart/2018/2/layout/IconCircleList"/>
    <dgm:cxn modelId="{AAC02A44-FA9C-41A0-B864-2C4A4B51D92B}" type="presParOf" srcId="{E501DA55-115B-4E9F-B26F-863BBBA3913F}" destId="{5E6ABC3D-1042-4D99-A44F-6FC999D479C9}" srcOrd="1" destOrd="0" presId="urn:microsoft.com/office/officeart/2018/2/layout/IconCircleList"/>
    <dgm:cxn modelId="{C6A97727-1C9E-4CFD-9512-8B05F1E313B5}" type="presParOf" srcId="{E501DA55-115B-4E9F-B26F-863BBBA3913F}" destId="{E0AF42FF-8041-47AC-90DA-4F34428452EA}" srcOrd="2" destOrd="0" presId="urn:microsoft.com/office/officeart/2018/2/layout/IconCircleList"/>
    <dgm:cxn modelId="{813074AD-1FA6-45F6-8955-FEC0A087E1AB}" type="presParOf" srcId="{E501DA55-115B-4E9F-B26F-863BBBA3913F}" destId="{B7F94193-EFD1-4F59-B576-2D699350F340}" srcOrd="3" destOrd="0" presId="urn:microsoft.com/office/officeart/2018/2/layout/IconCircleList"/>
    <dgm:cxn modelId="{BF6775F3-6F4C-45C7-978B-6C2C052AAF06}" type="presParOf" srcId="{9C5B3280-EED6-47D6-B6FB-F8F3D3CF7CC7}" destId="{200BF3DE-3867-44ED-97B5-D609DC3C68E1}" srcOrd="5" destOrd="0" presId="urn:microsoft.com/office/officeart/2018/2/layout/IconCircleList"/>
    <dgm:cxn modelId="{A88DE5BF-E41A-40AB-9B44-34F2F8F90878}" type="presParOf" srcId="{9C5B3280-EED6-47D6-B6FB-F8F3D3CF7CC7}" destId="{75C8F696-858D-45E8-8EEE-BA4D62707252}" srcOrd="6" destOrd="0" presId="urn:microsoft.com/office/officeart/2018/2/layout/IconCircleList"/>
    <dgm:cxn modelId="{A5035452-95F8-4A04-9DE7-40A0ADF3BB80}" type="presParOf" srcId="{75C8F696-858D-45E8-8EEE-BA4D62707252}" destId="{925D4D35-6B14-4D3C-B448-E76D33025591}" srcOrd="0" destOrd="0" presId="urn:microsoft.com/office/officeart/2018/2/layout/IconCircleList"/>
    <dgm:cxn modelId="{6D1D3FC6-6318-48EE-8EF9-F66D40B4C7AD}" type="presParOf" srcId="{75C8F696-858D-45E8-8EEE-BA4D62707252}" destId="{A093C7A5-17D6-46FB-B251-0E5D3F8200CB}" srcOrd="1" destOrd="0" presId="urn:microsoft.com/office/officeart/2018/2/layout/IconCircleList"/>
    <dgm:cxn modelId="{5E8DFE5E-9653-49D4-B144-EB5AA19FAA15}" type="presParOf" srcId="{75C8F696-858D-45E8-8EEE-BA4D62707252}" destId="{451D3F52-D3CE-4E0E-A966-16878FA58531}" srcOrd="2" destOrd="0" presId="urn:microsoft.com/office/officeart/2018/2/layout/IconCircleList"/>
    <dgm:cxn modelId="{A4C0F282-BAEA-4AB1-A576-945D5903B856}" type="presParOf" srcId="{75C8F696-858D-45E8-8EEE-BA4D62707252}" destId="{0C27B6E2-2866-4741-96C3-25892688D8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6B017-82F8-48D5-A5A5-807E7374C216}">
      <dsp:nvSpPr>
        <dsp:cNvPr id="0" name=""/>
        <dsp:cNvSpPr/>
      </dsp:nvSpPr>
      <dsp:spPr>
        <a:xfrm>
          <a:off x="1603151" y="1790239"/>
          <a:ext cx="2494656" cy="24946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91A57-50D6-4D66-9F0D-9630ABFB75EB}">
      <dsp:nvSpPr>
        <dsp:cNvPr id="0" name=""/>
        <dsp:cNvSpPr/>
      </dsp:nvSpPr>
      <dsp:spPr>
        <a:xfrm>
          <a:off x="2134799" y="2321888"/>
          <a:ext cx="1431360" cy="1431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53D45-AFB3-43C4-97C4-2DA96527993A}">
      <dsp:nvSpPr>
        <dsp:cNvPr id="0" name=""/>
        <dsp:cNvSpPr/>
      </dsp:nvSpPr>
      <dsp:spPr>
        <a:xfrm>
          <a:off x="805679" y="5061920"/>
          <a:ext cx="4089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200" kern="1200" dirty="0"/>
            <a:t>Save time</a:t>
          </a:r>
          <a:endParaRPr lang="en-US" sz="3200" kern="1200" dirty="0"/>
        </a:p>
      </dsp:txBody>
      <dsp:txXfrm>
        <a:off x="805679" y="5061920"/>
        <a:ext cx="4089600" cy="720000"/>
      </dsp:txXfrm>
    </dsp:sp>
    <dsp:sp modelId="{AC095443-9CCD-4910-9E2C-34E471902215}">
      <dsp:nvSpPr>
        <dsp:cNvPr id="0" name=""/>
        <dsp:cNvSpPr/>
      </dsp:nvSpPr>
      <dsp:spPr>
        <a:xfrm>
          <a:off x="6408431" y="1790239"/>
          <a:ext cx="2494656" cy="24946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A1C8F-5C59-40BF-8F82-17030F855983}">
      <dsp:nvSpPr>
        <dsp:cNvPr id="0" name=""/>
        <dsp:cNvSpPr/>
      </dsp:nvSpPr>
      <dsp:spPr>
        <a:xfrm>
          <a:off x="6940079" y="2321888"/>
          <a:ext cx="1431360" cy="1431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75B80-7BBB-4836-92B4-81CDC6C3C0A7}">
      <dsp:nvSpPr>
        <dsp:cNvPr id="0" name=""/>
        <dsp:cNvSpPr/>
      </dsp:nvSpPr>
      <dsp:spPr>
        <a:xfrm>
          <a:off x="5610959" y="5061920"/>
          <a:ext cx="4089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200" kern="1200"/>
            <a:t>Fix mistakes</a:t>
          </a:r>
          <a:endParaRPr lang="en-US" sz="3200" kern="1200"/>
        </a:p>
      </dsp:txBody>
      <dsp:txXfrm>
        <a:off x="5610959" y="5061920"/>
        <a:ext cx="4089600" cy="720000"/>
      </dsp:txXfrm>
    </dsp:sp>
    <dsp:sp modelId="{1BAC64B0-D615-417F-A6D9-E3C7A275C682}">
      <dsp:nvSpPr>
        <dsp:cNvPr id="0" name=""/>
        <dsp:cNvSpPr/>
      </dsp:nvSpPr>
      <dsp:spPr>
        <a:xfrm>
          <a:off x="11213711" y="1790239"/>
          <a:ext cx="2494656" cy="24946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AD5F9-4A11-49F8-BB4D-7093AE7CE8E7}">
      <dsp:nvSpPr>
        <dsp:cNvPr id="0" name=""/>
        <dsp:cNvSpPr/>
      </dsp:nvSpPr>
      <dsp:spPr>
        <a:xfrm>
          <a:off x="11745360" y="2321888"/>
          <a:ext cx="1431360" cy="1431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754E5-D63D-4620-9B99-710BFC143760}">
      <dsp:nvSpPr>
        <dsp:cNvPr id="0" name=""/>
        <dsp:cNvSpPr/>
      </dsp:nvSpPr>
      <dsp:spPr>
        <a:xfrm>
          <a:off x="10416239" y="5061920"/>
          <a:ext cx="4089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200" kern="1200"/>
            <a:t>Organise questions</a:t>
          </a:r>
          <a:endParaRPr lang="en-US" sz="3200" kern="1200"/>
        </a:p>
      </dsp:txBody>
      <dsp:txXfrm>
        <a:off x="10416239" y="5061920"/>
        <a:ext cx="4089600" cy="720000"/>
      </dsp:txXfrm>
    </dsp:sp>
    <dsp:sp modelId="{E3EFE5DC-953D-486B-87B6-3B4A97CA9F1C}">
      <dsp:nvSpPr>
        <dsp:cNvPr id="0" name=""/>
        <dsp:cNvSpPr/>
      </dsp:nvSpPr>
      <dsp:spPr>
        <a:xfrm>
          <a:off x="16018991" y="1790239"/>
          <a:ext cx="2494656" cy="24946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C9DC3-7712-4270-8D7C-A28B2453981A}">
      <dsp:nvSpPr>
        <dsp:cNvPr id="0" name=""/>
        <dsp:cNvSpPr/>
      </dsp:nvSpPr>
      <dsp:spPr>
        <a:xfrm>
          <a:off x="16550639" y="2321888"/>
          <a:ext cx="1431360" cy="1431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2A796-352B-4DB6-8B46-15189A71CBA9}">
      <dsp:nvSpPr>
        <dsp:cNvPr id="0" name=""/>
        <dsp:cNvSpPr/>
      </dsp:nvSpPr>
      <dsp:spPr>
        <a:xfrm>
          <a:off x="15221519" y="5061920"/>
          <a:ext cx="4089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200" kern="1200"/>
            <a:t>View as a student</a:t>
          </a:r>
          <a:endParaRPr lang="en-US" sz="3200" kern="1200"/>
        </a:p>
      </dsp:txBody>
      <dsp:txXfrm>
        <a:off x="15221519" y="5061920"/>
        <a:ext cx="40896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AA83D-5292-4087-BE58-70C865C116E1}">
      <dsp:nvSpPr>
        <dsp:cNvPr id="0" name=""/>
        <dsp:cNvSpPr/>
      </dsp:nvSpPr>
      <dsp:spPr>
        <a:xfrm>
          <a:off x="59790" y="692002"/>
          <a:ext cx="2647386" cy="264738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3768A-66A2-4B4C-ABDC-F3B5D29FBACF}">
      <dsp:nvSpPr>
        <dsp:cNvPr id="0" name=""/>
        <dsp:cNvSpPr/>
      </dsp:nvSpPr>
      <dsp:spPr>
        <a:xfrm>
          <a:off x="615741" y="1247953"/>
          <a:ext cx="1535483" cy="1535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E50F7-AE10-4FF7-9091-FFAFE1F7E904}">
      <dsp:nvSpPr>
        <dsp:cNvPr id="0" name=""/>
        <dsp:cNvSpPr/>
      </dsp:nvSpPr>
      <dsp:spPr>
        <a:xfrm>
          <a:off x="3274473" y="692002"/>
          <a:ext cx="6240266" cy="264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Template Question Types</a:t>
          </a:r>
          <a:endParaRPr lang="en-US" sz="2400" kern="1200"/>
        </a:p>
      </dsp:txBody>
      <dsp:txXfrm>
        <a:off x="3274473" y="692002"/>
        <a:ext cx="6240266" cy="2647386"/>
      </dsp:txXfrm>
    </dsp:sp>
    <dsp:sp modelId="{FD610312-1C99-43D7-AC3C-4A31BE0DEE1A}">
      <dsp:nvSpPr>
        <dsp:cNvPr id="0" name=""/>
        <dsp:cNvSpPr/>
      </dsp:nvSpPr>
      <dsp:spPr>
        <a:xfrm>
          <a:off x="10602059" y="692002"/>
          <a:ext cx="2647386" cy="264738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920DC-FFAD-4F7D-A7CD-C8E078A8D403}">
      <dsp:nvSpPr>
        <dsp:cNvPr id="0" name=""/>
        <dsp:cNvSpPr/>
      </dsp:nvSpPr>
      <dsp:spPr>
        <a:xfrm>
          <a:off x="11158010" y="1247953"/>
          <a:ext cx="1535483" cy="1535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B24D8-E975-4F2D-806C-4F787B2E4284}">
      <dsp:nvSpPr>
        <dsp:cNvPr id="0" name=""/>
        <dsp:cNvSpPr/>
      </dsp:nvSpPr>
      <dsp:spPr>
        <a:xfrm>
          <a:off x="13816742" y="692002"/>
          <a:ext cx="6240266" cy="264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Edit questions</a:t>
          </a:r>
          <a:endParaRPr lang="en-US" sz="2400" kern="1200"/>
        </a:p>
      </dsp:txBody>
      <dsp:txXfrm>
        <a:off x="13816742" y="692002"/>
        <a:ext cx="6240266" cy="2647386"/>
      </dsp:txXfrm>
    </dsp:sp>
    <dsp:sp modelId="{FBAC6CA8-91C8-49F4-8E7F-EED925999178}">
      <dsp:nvSpPr>
        <dsp:cNvPr id="0" name=""/>
        <dsp:cNvSpPr/>
      </dsp:nvSpPr>
      <dsp:spPr>
        <a:xfrm>
          <a:off x="59790" y="4707331"/>
          <a:ext cx="2647386" cy="264738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ABC3D-1042-4D99-A44F-6FC999D479C9}">
      <dsp:nvSpPr>
        <dsp:cNvPr id="0" name=""/>
        <dsp:cNvSpPr/>
      </dsp:nvSpPr>
      <dsp:spPr>
        <a:xfrm>
          <a:off x="615741" y="5263282"/>
          <a:ext cx="1535483" cy="1535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94193-EFD1-4F59-B576-2D699350F340}">
      <dsp:nvSpPr>
        <dsp:cNvPr id="0" name=""/>
        <dsp:cNvSpPr/>
      </dsp:nvSpPr>
      <dsp:spPr>
        <a:xfrm>
          <a:off x="3274473" y="4707331"/>
          <a:ext cx="6240266" cy="264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Weight questions on importance</a:t>
          </a:r>
          <a:endParaRPr lang="en-US" sz="2400" kern="1200"/>
        </a:p>
      </dsp:txBody>
      <dsp:txXfrm>
        <a:off x="3274473" y="4707331"/>
        <a:ext cx="6240266" cy="2647386"/>
      </dsp:txXfrm>
    </dsp:sp>
    <dsp:sp modelId="{925D4D35-6B14-4D3C-B448-E76D33025591}">
      <dsp:nvSpPr>
        <dsp:cNvPr id="0" name=""/>
        <dsp:cNvSpPr/>
      </dsp:nvSpPr>
      <dsp:spPr>
        <a:xfrm>
          <a:off x="10602059" y="4707331"/>
          <a:ext cx="2647386" cy="264738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3C7A5-17D6-46FB-B251-0E5D3F8200CB}">
      <dsp:nvSpPr>
        <dsp:cNvPr id="0" name=""/>
        <dsp:cNvSpPr/>
      </dsp:nvSpPr>
      <dsp:spPr>
        <a:xfrm>
          <a:off x="11158010" y="5263282"/>
          <a:ext cx="1535483" cy="1535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7B6E2-2866-4741-96C3-25892688D8D9}">
      <dsp:nvSpPr>
        <dsp:cNvPr id="0" name=""/>
        <dsp:cNvSpPr/>
      </dsp:nvSpPr>
      <dsp:spPr>
        <a:xfrm>
          <a:off x="13816742" y="4707331"/>
          <a:ext cx="6240266" cy="264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Group answers by similar or different responses</a:t>
          </a:r>
          <a:endParaRPr lang="en-US" sz="2400" kern="1200"/>
        </a:p>
      </dsp:txBody>
      <dsp:txXfrm>
        <a:off x="13816742" y="4707331"/>
        <a:ext cx="6240266" cy="2647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517904"/>
            <a:ext cx="20116800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6000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0102" y="8911240"/>
            <a:ext cx="20116800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400" indent="0" algn="ctr">
              <a:buNone/>
              <a:defRPr sz="4800"/>
            </a:lvl2pPr>
            <a:lvl3pPr marL="1828800" indent="0" algn="ctr">
              <a:buNone/>
              <a:defRPr sz="48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7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742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517904"/>
            <a:ext cx="20116800" cy="71323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906256"/>
            <a:ext cx="20116800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9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58" y="3691468"/>
            <a:ext cx="9875520" cy="804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840" y="3691470"/>
            <a:ext cx="9875520" cy="804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442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3692104"/>
            <a:ext cx="9875520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5164668"/>
            <a:ext cx="9875520" cy="675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840" y="3692104"/>
            <a:ext cx="9875520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840" y="5164668"/>
            <a:ext cx="9875520" cy="675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7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71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259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58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80142" y="0"/>
            <a:ext cx="128016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88718"/>
            <a:ext cx="6400800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0" y="1463040"/>
            <a:ext cx="12984480" cy="1051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52160"/>
            <a:ext cx="6400800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1024" y="12919571"/>
            <a:ext cx="5237020" cy="730250"/>
          </a:xfrm>
        </p:spPr>
        <p:txBody>
          <a:bodyPr/>
          <a:lstStyle>
            <a:lvl1pPr algn="l">
              <a:defRPr/>
            </a:lvl1pPr>
          </a:lstStyle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1200" y="12919571"/>
            <a:ext cx="9296400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4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906000"/>
            <a:ext cx="24377650" cy="3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1" y="983015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0149840"/>
            <a:ext cx="20226528" cy="1645920"/>
          </a:xfrm>
        </p:spPr>
        <p:txBody>
          <a:bodyPr lIns="91440" tIns="0" rIns="91440" bIns="0" anchor="b">
            <a:no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" y="0"/>
            <a:ext cx="24383970" cy="9830152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0" y="11814046"/>
            <a:ext cx="20226528" cy="118872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3000">
                <a:solidFill>
                  <a:srgbClr val="FFFFFF"/>
                </a:solidFill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75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84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829557"/>
            <a:ext cx="5257800" cy="115148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829556"/>
            <a:ext cx="15468600" cy="1151484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5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72" r:id="rId10"/>
    <p:sldLayoutId id="2147483673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4002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3691468"/>
            <a:ext cx="20116800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1" y="12919571"/>
            <a:ext cx="494454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707048D2-1BF2-47CE-84A2-90EF26DF4320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2370" y="12919571"/>
            <a:ext cx="964560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800917" y="12919571"/>
            <a:ext cx="26240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E1A8F713-9C0F-4DC7-9D2B-A559A08DDBEA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7064" y="3475690"/>
            <a:ext cx="19933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roup-7’s…"/>
          <p:cNvSpPr txBox="1">
            <a:spLocks noGrp="1"/>
          </p:cNvSpPr>
          <p:nvPr>
            <p:ph type="ctrTitle"/>
          </p:nvPr>
        </p:nvSpPr>
        <p:spPr>
          <a:xfrm>
            <a:off x="666750" y="4112605"/>
            <a:ext cx="23050500" cy="5490789"/>
          </a:xfrm>
          <a:prstGeom prst="rect">
            <a:avLst/>
          </a:prstGeom>
        </p:spPr>
        <p:txBody>
          <a:bodyPr/>
          <a:lstStyle/>
          <a:p>
            <a:pPr defTabSz="445770">
              <a:defRPr sz="11178" cap="none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Group-7’s </a:t>
            </a:r>
          </a:p>
          <a:p>
            <a:pPr defTabSz="445770">
              <a:defRPr sz="11178" cap="none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GROUP ALLOCATION SYSTEM</a:t>
            </a:r>
          </a:p>
          <a:p>
            <a:pPr defTabSz="445770">
              <a:defRPr sz="6048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defTabSz="445770">
              <a:defRPr sz="6048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Zeynep Nur AKSAY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D1B-1445-47FA-8F68-AB6741D95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0" dirty="0"/>
              <a:t>Question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7C0B3-E032-4FD5-9FBD-8A64DFBFA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Cameron Ward</a:t>
            </a:r>
          </a:p>
        </p:txBody>
      </p:sp>
    </p:spTree>
    <p:extLst>
      <p:ext uri="{BB962C8B-B14F-4D97-AF65-F5344CB8AC3E}">
        <p14:creationId xmlns:p14="http://schemas.microsoft.com/office/powerpoint/2010/main" val="172947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7897-C7FA-447C-A8FF-1F3F8DED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200" dirty="0"/>
              <a:t>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A00FC4-47D4-CE29-AACA-B4DF23D720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93926" y="4197030"/>
          <a:ext cx="20116800" cy="757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81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D51-0EF8-41AA-A318-9CA0D46B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200" dirty="0"/>
              <a:t>Features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C05701-824D-2D9D-3133-91BBABA75A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94560" y="3691468"/>
          <a:ext cx="20116800" cy="804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77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3064-8B39-4BEA-9B2E-A83428F0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200" dirty="0"/>
              <a:t>Step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6E99E0-E829-4EF0-842A-DEBC91F18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926" y="4715880"/>
            <a:ext cx="20116800" cy="5998740"/>
          </a:xfrm>
        </p:spPr>
      </p:pic>
    </p:spTree>
    <p:extLst>
      <p:ext uri="{BB962C8B-B14F-4D97-AF65-F5344CB8AC3E}">
        <p14:creationId xmlns:p14="http://schemas.microsoft.com/office/powerpoint/2010/main" val="338363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3064-8B39-4BEA-9B2E-A83428F0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200" dirty="0"/>
              <a:t>Step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98D9F-D37E-4DDF-9D8F-AE17F20CA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159" y="3630685"/>
            <a:ext cx="17221682" cy="8045450"/>
          </a:xfrm>
        </p:spPr>
      </p:pic>
    </p:spTree>
    <p:extLst>
      <p:ext uri="{BB962C8B-B14F-4D97-AF65-F5344CB8AC3E}">
        <p14:creationId xmlns:p14="http://schemas.microsoft.com/office/powerpoint/2010/main" val="245945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4384002" cy="12668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13064-8B39-4BEA-9B2E-A83428F0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2221" y="1278195"/>
            <a:ext cx="6803922" cy="7372030"/>
          </a:xfrm>
        </p:spPr>
        <p:txBody>
          <a:bodyPr vert="horz" lIns="182880" tIns="91440" rIns="182880" bIns="9144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6270DB-A4EF-41B4-B45E-E3D689376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54"/>
          <a:stretch/>
        </p:blipFill>
        <p:spPr>
          <a:xfrm>
            <a:off x="887569" y="8650224"/>
            <a:ext cx="14741598" cy="28018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418610" y="8686800"/>
            <a:ext cx="64008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83970" cy="132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E2999-4C03-4285-9E35-CC78451F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68" y="1083643"/>
            <a:ext cx="7712608" cy="76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5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4384002" cy="12668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13064-8B39-4BEA-9B2E-A83428F0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999" y="9100459"/>
            <a:ext cx="21818146" cy="2115310"/>
          </a:xfrm>
        </p:spPr>
        <p:txBody>
          <a:bodyPr vert="horz" lIns="182880" tIns="91440" rIns="182880" bIns="9144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FB1FC5-530C-4D6A-ADE6-608B3D5CA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915" y="1553677"/>
            <a:ext cx="21832926" cy="693195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172" y="11237540"/>
            <a:ext cx="210312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83970" cy="132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027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4384002" cy="12668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13064-8B39-4BEA-9B2E-A83428F0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999" y="9100459"/>
            <a:ext cx="21818146" cy="2115310"/>
          </a:xfrm>
        </p:spPr>
        <p:txBody>
          <a:bodyPr vert="horz" lIns="182880" tIns="91440" rIns="182880" bIns="9144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Student Preview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7992" y="1773936"/>
            <a:ext cx="128016" cy="6217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4F7C1-4B52-49B1-8A43-B220CC33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2" y="203650"/>
            <a:ext cx="11816420" cy="88918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172" y="11237540"/>
            <a:ext cx="210312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83970" cy="132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20F07-F490-43EC-AAB5-8845EE8F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98" y="2777378"/>
            <a:ext cx="11604812" cy="29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1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498C-0082-4EEE-A082-7F5CB50B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200" dirty="0"/>
              <a:t>Other Question Formats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382FC60-426A-48EC-A63A-BFE8E4653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8616" y="3866478"/>
            <a:ext cx="11086768" cy="839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5"/>
    </mc:Choice>
    <mc:Fallback xmlns="">
      <p:transition spd="slow" advTm="17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DFBB3D35-2965-28C0-E02F-4F8AE4C69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250"/>
          <a:stretch/>
        </p:blipFill>
        <p:spPr>
          <a:xfrm>
            <a:off x="40" y="20"/>
            <a:ext cx="24383960" cy="13715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CB27E-537F-4F98-85CE-39AC5585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517904"/>
            <a:ext cx="20116800" cy="7132320"/>
          </a:xfrm>
        </p:spPr>
        <p:txBody>
          <a:bodyPr vert="horz" lIns="182880" tIns="91440" rIns="182880" bIns="9144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0" dirty="0">
                <a:solidFill>
                  <a:srgbClr val="FFFFFF"/>
                </a:solidFill>
              </a:rPr>
              <a:t>Any Questions?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" y="12668632"/>
            <a:ext cx="24383970" cy="132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137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hat is an algorithm?…"/>
          <p:cNvSpPr txBox="1">
            <a:spLocks noGrp="1"/>
          </p:cNvSpPr>
          <p:nvPr>
            <p:ph type="ctrTitle"/>
          </p:nvPr>
        </p:nvSpPr>
        <p:spPr>
          <a:xfrm>
            <a:off x="1657901" y="2946310"/>
            <a:ext cx="21068198" cy="7460437"/>
          </a:xfrm>
          <a:prstGeom prst="rect">
            <a:avLst/>
          </a:prstGeom>
        </p:spPr>
        <p:txBody>
          <a:bodyPr/>
          <a:lstStyle/>
          <a:p>
            <a:pPr algn="l" defTabSz="767715">
              <a:defRPr sz="10416" b="1" cap="none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is an algorithm?</a:t>
            </a:r>
          </a:p>
          <a:p>
            <a:pPr algn="l" defTabSz="767715">
              <a:defRPr sz="10416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767715">
              <a:defRPr sz="10416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An algorithm is a set of rules to follow in order to solve a problem.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5878-00A3-DD39-A2A5-98DC9BC42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0" dirty="0"/>
              <a:t>The group allocation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EFAF2-06C5-6567-E0B9-04C824B7E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4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FE8D-37E1-99B7-2E3C-24CBA08D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0" dirty="0"/>
              <a:t>Information about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13EBB-79FE-C4C4-4B18-B3E466269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KNN (K-Nearest Neighbour) algorithm</a:t>
            </a:r>
          </a:p>
          <a:p>
            <a:r>
              <a:rPr lang="en-GB" dirty="0"/>
              <a:t>Used a form of supervised learning</a:t>
            </a:r>
          </a:p>
          <a:p>
            <a:pPr lvl="1"/>
            <a:r>
              <a:rPr lang="en-GB" dirty="0"/>
              <a:t>Our system allows the convenor to determine how the students’ data will be used to allocate other students</a:t>
            </a:r>
          </a:p>
          <a:p>
            <a:r>
              <a:rPr lang="en-GB" dirty="0"/>
              <a:t>Has a system to ensure all students have the best matching group</a:t>
            </a:r>
          </a:p>
          <a:p>
            <a:pPr marL="9144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64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0C73-0661-D554-644E-0F9AE0A7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0"/>
            <a:ext cx="20116800" cy="290151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0" dirty="0"/>
              <a:t>Explanation of the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562392-E040-B792-5D61-81535A03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err="1"/>
              <a:t>getPreferredGroupMembers</a:t>
            </a:r>
            <a:r>
              <a:rPr lang="en-GB" sz="3600" dirty="0"/>
              <a:t>();</a:t>
            </a:r>
          </a:p>
          <a:p>
            <a:r>
              <a:rPr lang="en-GB" sz="3600" b="1" dirty="0" err="1"/>
              <a:t>calculateScores</a:t>
            </a:r>
            <a:r>
              <a:rPr lang="en-GB" sz="3600" b="1" dirty="0"/>
              <a:t>();</a:t>
            </a:r>
          </a:p>
          <a:p>
            <a:r>
              <a:rPr lang="en-GB" sz="3600" b="1" dirty="0" err="1"/>
              <a:t>initialiseGroups</a:t>
            </a:r>
            <a:r>
              <a:rPr lang="en-GB" sz="3600" b="1" dirty="0"/>
              <a:t>();</a:t>
            </a:r>
          </a:p>
          <a:p>
            <a:r>
              <a:rPr lang="en-GB" sz="3600" b="1" dirty="0" err="1"/>
              <a:t>groupRemainingStudents</a:t>
            </a:r>
            <a:r>
              <a:rPr lang="en-GB" sz="3600" b="1" dirty="0"/>
              <a:t>();</a:t>
            </a:r>
          </a:p>
          <a:p>
            <a:r>
              <a:rPr lang="en-GB" sz="3600" b="1" dirty="0" err="1"/>
              <a:t>redoAllocations</a:t>
            </a:r>
            <a:r>
              <a:rPr lang="en-GB" sz="3600" b="1" dirty="0"/>
              <a:t>();</a:t>
            </a:r>
          </a:p>
          <a:p>
            <a:r>
              <a:rPr lang="en-GB" sz="3600" dirty="0" err="1"/>
              <a:t>addNotCompletedStudentsToGroup</a:t>
            </a:r>
            <a:r>
              <a:rPr lang="en-GB" sz="3600" dirty="0"/>
              <a:t>();</a:t>
            </a:r>
          </a:p>
          <a:p>
            <a:r>
              <a:rPr lang="en-GB" sz="3600" dirty="0" err="1"/>
              <a:t>mostChosen</a:t>
            </a:r>
            <a:r>
              <a:rPr lang="en-GB" sz="3600" dirty="0"/>
              <a:t>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CAD35-6510-DEDE-F0C4-5ED6FBC4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6" y="3022095"/>
            <a:ext cx="12843816" cy="644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7D292-FF87-5DBE-81EA-F93F6AE7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68" y="9471060"/>
            <a:ext cx="12843816" cy="37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8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F359-A555-4576-1AD4-72CFA64F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0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A95DEA-7D16-4E84-8033-23E41E4B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571" y="1138804"/>
            <a:ext cx="7971606" cy="111708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BC340-70A3-B997-0B08-676114664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85"/>
          <a:stretch/>
        </p:blipFill>
        <p:spPr>
          <a:xfrm>
            <a:off x="1622408" y="8884503"/>
            <a:ext cx="12227380" cy="383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394BE-4496-442E-8B58-1630A2DF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3381376"/>
            <a:ext cx="10869606" cy="46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1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F28-1B5E-4CF0-84D7-40081A49A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500" dirty="0"/>
              <a:t>How my group communicated and did it work well or not?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36DA2-5809-4F32-9702-2BA147CF2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7200" dirty="0"/>
              <a:t>Muneer Fakih</a:t>
            </a:r>
          </a:p>
        </p:txBody>
      </p:sp>
    </p:spTree>
    <p:extLst>
      <p:ext uri="{BB962C8B-B14F-4D97-AF65-F5344CB8AC3E}">
        <p14:creationId xmlns:p14="http://schemas.microsoft.com/office/powerpoint/2010/main" val="845912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F78F-44E6-40FE-841E-70D9C85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500" dirty="0"/>
              <a:t>Contact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4691-A90B-45F7-95AE-A5075225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After being allocated groups, </a:t>
            </a:r>
            <a:r>
              <a:rPr lang="en-GB" sz="6000" dirty="0" err="1"/>
              <a:t>whatsapp</a:t>
            </a:r>
            <a:r>
              <a:rPr lang="en-GB" sz="6000" dirty="0"/>
              <a:t> group created</a:t>
            </a:r>
          </a:p>
          <a:p>
            <a:r>
              <a:rPr lang="en-GB" sz="6000" dirty="0"/>
              <a:t>Easiest method of contact, arranged 1st meetup through there</a:t>
            </a:r>
          </a:p>
          <a:p>
            <a:r>
              <a:rPr lang="en-GB" sz="6000" dirty="0"/>
              <a:t>Also used group to update </a:t>
            </a:r>
            <a:r>
              <a:rPr lang="en-GB" sz="6000" dirty="0" err="1"/>
              <a:t>eachother</a:t>
            </a:r>
            <a:r>
              <a:rPr lang="en-GB" sz="6000" dirty="0"/>
              <a:t> on what needs to be done/ what has been done</a:t>
            </a:r>
          </a:p>
          <a:p>
            <a:r>
              <a:rPr lang="en-GB" sz="6000" dirty="0"/>
              <a:t>Teams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55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9CC7-8702-42CE-BFF7-9DCA275D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500" dirty="0"/>
              <a:t>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126AA-EB3D-4339-A00A-0F11534EA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Attended organised group meetups every Wednesday (labs)</a:t>
            </a:r>
          </a:p>
          <a:p>
            <a:r>
              <a:rPr lang="en-GB" sz="6000" dirty="0"/>
              <a:t>Agreed on Friday as other meetup day</a:t>
            </a:r>
          </a:p>
          <a:p>
            <a:pPr>
              <a:buFontTx/>
              <a:buChar char="-"/>
            </a:pPr>
            <a:r>
              <a:rPr lang="en-GB" sz="6000" dirty="0"/>
              <a:t>Best suited majority</a:t>
            </a:r>
          </a:p>
          <a:p>
            <a:r>
              <a:rPr lang="en-GB" sz="6000" dirty="0"/>
              <a:t>2hr slot </a:t>
            </a:r>
          </a:p>
          <a:p>
            <a:r>
              <a:rPr lang="en-GB" sz="6000" dirty="0"/>
              <a:t>Went over; what each of us were doing, helped </a:t>
            </a:r>
            <a:r>
              <a:rPr lang="en-GB" sz="6000" dirty="0" err="1"/>
              <a:t>eachother</a:t>
            </a:r>
            <a:r>
              <a:rPr lang="en-GB" sz="6000" dirty="0"/>
              <a:t>, worked on tasks collaboratively and individually, planned next steps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05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FFC3-05C0-4DD1-B747-EEDAC2E1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500" dirty="0"/>
              <a:t>Scrum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64C0-2CFE-4BC6-9274-7822B62A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Took in turns to be scrum master</a:t>
            </a:r>
          </a:p>
          <a:p>
            <a:r>
              <a:rPr lang="en-GB" sz="6000" dirty="0"/>
              <a:t>Scrum master = ensures group follows scrum framework- encourages team work rather than overseer </a:t>
            </a:r>
          </a:p>
          <a:p>
            <a:pPr marL="0" indent="0">
              <a:buNone/>
            </a:pPr>
            <a:r>
              <a:rPr lang="en-GB" sz="6000" dirty="0"/>
              <a:t>- responsible for Backlogs, updating screenshots of issues board, called for sprint </a:t>
            </a:r>
            <a:r>
              <a:rPr lang="en-GB" sz="6000" dirty="0" err="1"/>
              <a:t>standups</a:t>
            </a:r>
            <a:r>
              <a:rPr lang="en-GB" sz="6000" dirty="0"/>
              <a:t> etc</a:t>
            </a:r>
          </a:p>
        </p:txBody>
      </p:sp>
    </p:spTree>
    <p:extLst>
      <p:ext uri="{BB962C8B-B14F-4D97-AF65-F5344CB8AC3E}">
        <p14:creationId xmlns:p14="http://schemas.microsoft.com/office/powerpoint/2010/main" val="257356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C80F-21A9-42E1-A45A-E7A7354B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/>
              <a:t>Pros of our communication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5020-2837-4B93-88D4-350143D2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Stayed in touch regularly </a:t>
            </a:r>
          </a:p>
          <a:p>
            <a:r>
              <a:rPr lang="en-GB" sz="6000" dirty="0"/>
              <a:t>Help/access was always available for each other</a:t>
            </a:r>
          </a:p>
          <a:p>
            <a:r>
              <a:rPr lang="en-GB" sz="6000" dirty="0"/>
              <a:t>Able to update each other on progress</a:t>
            </a:r>
          </a:p>
          <a:p>
            <a:r>
              <a:rPr lang="en-GB" sz="6000" dirty="0"/>
              <a:t>Able to notify each other of issues arising regarding attendance/programming etc</a:t>
            </a:r>
          </a:p>
          <a:p>
            <a:r>
              <a:rPr lang="en-GB" sz="6000" dirty="0"/>
              <a:t>Easy to plan ahead </a:t>
            </a:r>
          </a:p>
        </p:txBody>
      </p:sp>
    </p:spTree>
    <p:extLst>
      <p:ext uri="{BB962C8B-B14F-4D97-AF65-F5344CB8AC3E}">
        <p14:creationId xmlns:p14="http://schemas.microsoft.com/office/powerpoint/2010/main" val="151070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35CE-B620-43F7-B51D-31A9830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500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A7C2E-CC44-45C5-A8CC-5466B6E9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People sometimes not responsive, can be difficult to get a hold of</a:t>
            </a:r>
          </a:p>
          <a:p>
            <a:r>
              <a:rPr lang="en-GB" sz="6000" dirty="0"/>
              <a:t>Sometimes people not available so can’t get detailed update, only briefing </a:t>
            </a:r>
          </a:p>
        </p:txBody>
      </p:sp>
    </p:spTree>
    <p:extLst>
      <p:ext uri="{BB962C8B-B14F-4D97-AF65-F5344CB8AC3E}">
        <p14:creationId xmlns:p14="http://schemas.microsoft.com/office/powerpoint/2010/main" val="393173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Group Allocation System?…"/>
          <p:cNvSpPr txBox="1">
            <a:spLocks noGrp="1"/>
          </p:cNvSpPr>
          <p:nvPr>
            <p:ph type="ctrTitle"/>
          </p:nvPr>
        </p:nvSpPr>
        <p:spPr>
          <a:xfrm>
            <a:off x="1560904" y="1727941"/>
            <a:ext cx="21262192" cy="102601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751205">
              <a:defRPr sz="10192" b="1" cap="none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is Group Allocation System?</a:t>
            </a:r>
          </a:p>
          <a:p>
            <a:pPr algn="l" defTabSz="751205">
              <a:defRPr sz="10192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751205">
              <a:defRPr sz="10192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 is an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algorithm-based</a:t>
            </a:r>
            <a:r>
              <a:t> web application that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allocates students to groups</a:t>
            </a:r>
            <a:r>
              <a:t> depending on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their preferences</a:t>
            </a:r>
            <a:r>
              <a:t> in a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short time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1F40-8998-4D1D-B2D1-E30F0B424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600" dirty="0"/>
              <a:t>Plans to take this project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CB9ED-8A7B-4FBA-9A48-F6F3B2A59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7200" dirty="0"/>
              <a:t>Aditya Shukla</a:t>
            </a:r>
          </a:p>
        </p:txBody>
      </p:sp>
    </p:spTree>
    <p:extLst>
      <p:ext uri="{BB962C8B-B14F-4D97-AF65-F5344CB8AC3E}">
        <p14:creationId xmlns:p14="http://schemas.microsoft.com/office/powerpoint/2010/main" val="188293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FA4A-81A2-4AEB-9141-68B768F3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/>
              <a:t>Features we could potentially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2B85-2FA9-41D4-BC46-7BB0B63E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Email to detail recommended methods for students to collaborate during module</a:t>
            </a:r>
          </a:p>
          <a:p>
            <a:endParaRPr lang="en-GB" dirty="0"/>
          </a:p>
          <a:p>
            <a:r>
              <a:rPr lang="en-GB" dirty="0"/>
              <a:t>Integrated assignment submission system</a:t>
            </a:r>
          </a:p>
          <a:p>
            <a:endParaRPr lang="en-GB" dirty="0"/>
          </a:p>
          <a:p>
            <a:r>
              <a:rPr lang="en-GB" dirty="0"/>
              <a:t>Ability for students and convenors to add reviews about efficiency of system</a:t>
            </a:r>
          </a:p>
          <a:p>
            <a:endParaRPr lang="en-GB" dirty="0"/>
          </a:p>
          <a:p>
            <a:r>
              <a:rPr lang="en-GB" dirty="0"/>
              <a:t>Ability to report inactive group members to convenors</a:t>
            </a:r>
          </a:p>
        </p:txBody>
      </p:sp>
    </p:spTree>
    <p:extLst>
      <p:ext uri="{BB962C8B-B14F-4D97-AF65-F5344CB8AC3E}">
        <p14:creationId xmlns:p14="http://schemas.microsoft.com/office/powerpoint/2010/main" val="341895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D495-3922-4BF7-98FD-92E2DE3B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/>
              <a:t>Why implement these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11E6-EF92-4E98-9A29-65A107E1B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Benefits</a:t>
            </a:r>
          </a:p>
          <a:p>
            <a:pPr marL="914400" lvl="1" indent="0">
              <a:buNone/>
            </a:pPr>
            <a:r>
              <a:rPr lang="en-GB" dirty="0"/>
              <a:t> </a:t>
            </a:r>
          </a:p>
          <a:p>
            <a:pPr lvl="1"/>
            <a:r>
              <a:rPr lang="en-GB" dirty="0"/>
              <a:t>Recommended methods for collaboration</a:t>
            </a:r>
          </a:p>
          <a:p>
            <a:pPr lvl="2"/>
            <a:r>
              <a:rPr lang="en-GB" dirty="0"/>
              <a:t>Increased efficiency and quality for work output</a:t>
            </a:r>
          </a:p>
          <a:p>
            <a:pPr lvl="2"/>
            <a:r>
              <a:rPr lang="en-GB" dirty="0"/>
              <a:t>Easier experience for students with recommended tools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Integrated assignment submission system</a:t>
            </a:r>
          </a:p>
          <a:p>
            <a:pPr lvl="2"/>
            <a:r>
              <a:rPr lang="en-GB" dirty="0"/>
              <a:t>Improves user experience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Convenor and student review system</a:t>
            </a:r>
          </a:p>
          <a:p>
            <a:pPr lvl="2"/>
            <a:r>
              <a:rPr lang="en-GB" dirty="0"/>
              <a:t>Allows developer to see pros and cons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Reporting system</a:t>
            </a:r>
          </a:p>
          <a:p>
            <a:pPr lvl="2"/>
            <a:r>
              <a:rPr lang="en-GB" dirty="0"/>
              <a:t>Ease of access to contact convenor about issues</a:t>
            </a:r>
          </a:p>
          <a:p>
            <a:pPr lvl="2"/>
            <a:endParaRPr lang="en-GB" dirty="0"/>
          </a:p>
          <a:p>
            <a:pPr marL="1828800" lvl="2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90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18EA-98A7-4321-9E2F-76AABC6A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/>
              <a:t>Potential implications to consider and viable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744C-7979-4880-82F4-CAFA4C58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Submission system might be faulty</a:t>
            </a:r>
          </a:p>
          <a:p>
            <a:pPr lvl="1"/>
            <a:r>
              <a:rPr lang="en-GB" dirty="0"/>
              <a:t>More established systems such as “Turnitin” could be deployed instead</a:t>
            </a:r>
          </a:p>
          <a:p>
            <a:endParaRPr lang="en-GB" dirty="0"/>
          </a:p>
          <a:p>
            <a:r>
              <a:rPr lang="en-GB" dirty="0"/>
              <a:t>Students may encounter difficulty with recommendations</a:t>
            </a:r>
          </a:p>
          <a:p>
            <a:pPr lvl="1"/>
            <a:r>
              <a:rPr lang="en-GB" dirty="0"/>
              <a:t>Several options should be provided</a:t>
            </a:r>
          </a:p>
          <a:p>
            <a:endParaRPr lang="en-GB" dirty="0"/>
          </a:p>
          <a:p>
            <a:r>
              <a:rPr lang="en-GB" dirty="0"/>
              <a:t>Reviews may not be taken seriously</a:t>
            </a:r>
          </a:p>
          <a:p>
            <a:pPr lvl="1"/>
            <a:r>
              <a:rPr lang="en-GB" dirty="0"/>
              <a:t>Reviews will not be anonymous; students will be held accountable for reviews</a:t>
            </a:r>
          </a:p>
          <a:p>
            <a:endParaRPr lang="en-GB" dirty="0"/>
          </a:p>
          <a:p>
            <a:r>
              <a:rPr lang="en-GB" dirty="0"/>
              <a:t>Reports may be inaccurate</a:t>
            </a:r>
          </a:p>
          <a:p>
            <a:pPr lvl="1"/>
            <a:r>
              <a:rPr lang="en-GB" dirty="0"/>
              <a:t>Reports must be investigated properly before action is taken</a:t>
            </a:r>
          </a:p>
        </p:txBody>
      </p:sp>
    </p:spTree>
    <p:extLst>
      <p:ext uri="{BB962C8B-B14F-4D97-AF65-F5344CB8AC3E}">
        <p14:creationId xmlns:p14="http://schemas.microsoft.com/office/powerpoint/2010/main" val="408957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lackboard’s…"/>
          <p:cNvSpPr txBox="1">
            <a:spLocks noGrp="1"/>
          </p:cNvSpPr>
          <p:nvPr>
            <p:ph type="ctrTitle"/>
          </p:nvPr>
        </p:nvSpPr>
        <p:spPr>
          <a:xfrm>
            <a:off x="545745" y="3812678"/>
            <a:ext cx="23292510" cy="6090644"/>
          </a:xfrm>
          <a:prstGeom prst="rect">
            <a:avLst/>
          </a:prstGeom>
        </p:spPr>
        <p:txBody>
          <a:bodyPr/>
          <a:lstStyle/>
          <a:p>
            <a:pPr>
              <a:defRPr sz="11200" b="1" cap="none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Blackboard’s </a:t>
            </a:r>
          </a:p>
          <a:p>
            <a:pPr>
              <a:defRPr sz="11200" b="1" cap="none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Group Allocation System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llect data from different forms…"/>
          <p:cNvSpPr txBox="1">
            <a:spLocks noGrp="1"/>
          </p:cNvSpPr>
          <p:nvPr>
            <p:ph type="body" sz="half" idx="1"/>
          </p:nvPr>
        </p:nvSpPr>
        <p:spPr>
          <a:xfrm>
            <a:off x="2446538" y="1466822"/>
            <a:ext cx="22062790" cy="4676107"/>
          </a:xfrm>
          <a:prstGeom prst="rect">
            <a:avLst/>
          </a:prstGeom>
        </p:spPr>
        <p:txBody>
          <a:bodyPr/>
          <a:lstStyle/>
          <a:p>
            <a:pPr marL="1134363" indent="-1134363" algn="l" defTabSz="726440">
              <a:buClr>
                <a:srgbClr val="535353"/>
              </a:buClr>
              <a:buSzPct val="82000"/>
              <a:buChar char="•"/>
              <a:defRPr sz="9856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Collect data from different forms</a:t>
            </a:r>
          </a:p>
          <a:p>
            <a:pPr marL="1134363" indent="-1134363" algn="l" defTabSz="726440">
              <a:buClr>
                <a:srgbClr val="535353"/>
              </a:buClr>
              <a:buSzPct val="82000"/>
              <a:buChar char="•"/>
              <a:defRPr sz="9856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groups</a:t>
            </a:r>
          </a:p>
          <a:p>
            <a:pPr marL="1134363" indent="-1134363" algn="l" defTabSz="726440">
              <a:buClr>
                <a:srgbClr val="535353"/>
              </a:buClr>
              <a:buSzPct val="82000"/>
              <a:buChar char="•"/>
              <a:defRPr sz="9856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Assign students manually</a:t>
            </a:r>
          </a:p>
        </p:txBody>
      </p:sp>
      <p:pic>
        <p:nvPicPr>
          <p:cNvPr id="128" name="groups13.png" descr="groups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6803951"/>
            <a:ext cx="15862301" cy="610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ow does our system work?"/>
          <p:cNvSpPr txBox="1">
            <a:spLocks noGrp="1"/>
          </p:cNvSpPr>
          <p:nvPr>
            <p:ph type="ctrTitle"/>
          </p:nvPr>
        </p:nvSpPr>
        <p:spPr>
          <a:xfrm>
            <a:off x="1695987" y="4578350"/>
            <a:ext cx="20992026" cy="4559300"/>
          </a:xfrm>
          <a:prstGeom prst="rect">
            <a:avLst/>
          </a:prstGeom>
        </p:spPr>
        <p:txBody>
          <a:bodyPr/>
          <a:lstStyle>
            <a:lvl1pPr algn="l">
              <a:defRPr sz="11200" b="1" cap="none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How does our system work?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wo roles:…"/>
          <p:cNvSpPr txBox="1">
            <a:spLocks noGrp="1"/>
          </p:cNvSpPr>
          <p:nvPr>
            <p:ph type="ctrTitle"/>
          </p:nvPr>
        </p:nvSpPr>
        <p:spPr>
          <a:xfrm>
            <a:off x="1944340" y="4578350"/>
            <a:ext cx="20495320" cy="4559300"/>
          </a:xfrm>
          <a:prstGeom prst="rect">
            <a:avLst/>
          </a:prstGeom>
        </p:spPr>
        <p:txBody>
          <a:bodyPr/>
          <a:lstStyle/>
          <a:p>
            <a:pPr algn="l" defTabSz="701675">
              <a:defRPr sz="952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Two roles:</a:t>
            </a:r>
          </a:p>
          <a:p>
            <a:pPr lvl="1" indent="388620" algn="l" defTabSz="701675">
              <a:defRPr sz="952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-Convenor -&gt; creates question sets</a:t>
            </a:r>
          </a:p>
          <a:p>
            <a:pPr lvl="1" indent="388620" algn="l" defTabSz="701675">
              <a:defRPr sz="952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-Student -&gt; answers questions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llocation opportunities:…"/>
          <p:cNvSpPr txBox="1">
            <a:spLocks noGrp="1"/>
          </p:cNvSpPr>
          <p:nvPr>
            <p:ph type="ctrTitle"/>
          </p:nvPr>
        </p:nvSpPr>
        <p:spPr>
          <a:xfrm>
            <a:off x="666750" y="2869886"/>
            <a:ext cx="23050501" cy="5743951"/>
          </a:xfrm>
          <a:prstGeom prst="rect">
            <a:avLst/>
          </a:prstGeom>
        </p:spPr>
        <p:txBody>
          <a:bodyPr/>
          <a:lstStyle/>
          <a:p>
            <a:pPr algn="l" defTabSz="668655">
              <a:defRPr sz="9072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Allocation opportunities:</a:t>
            </a:r>
          </a:p>
          <a:p>
            <a:pPr lvl="1" indent="370331" algn="l" defTabSz="668655">
              <a:defRPr sz="9072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Based on preferences</a:t>
            </a:r>
          </a:p>
          <a:p>
            <a:pPr lvl="1" indent="370331" algn="l" defTabSz="668655">
              <a:defRPr sz="9072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Random</a:t>
            </a:r>
          </a:p>
          <a:p>
            <a:pPr lvl="1" indent="370331" algn="l" defTabSz="668655">
              <a:defRPr sz="9072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Based on group member names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…and…"/>
          <p:cNvSpPr txBox="1">
            <a:spLocks noGrp="1"/>
          </p:cNvSpPr>
          <p:nvPr>
            <p:ph type="ctrTitle"/>
          </p:nvPr>
        </p:nvSpPr>
        <p:spPr>
          <a:xfrm>
            <a:off x="673100" y="2870200"/>
            <a:ext cx="23050500" cy="9485107"/>
          </a:xfrm>
          <a:prstGeom prst="rect">
            <a:avLst/>
          </a:prstGeom>
        </p:spPr>
        <p:txBody>
          <a:bodyPr/>
          <a:lstStyle/>
          <a:p>
            <a:pPr defTabSz="759459">
              <a:defRPr sz="10304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…and</a:t>
            </a:r>
          </a:p>
          <a:p>
            <a:pPr defTabSz="759459">
              <a:defRPr sz="10304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all groups are ready in around</a:t>
            </a:r>
          </a:p>
          <a:p>
            <a:pPr defTabSz="759459">
              <a:defRPr sz="20148" b="1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200ms</a:t>
            </a:r>
            <a:r>
              <a:t> :)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605</Words>
  <Application>Microsoft Office PowerPoint</Application>
  <PresentationFormat>Custom</PresentationFormat>
  <Paragraphs>124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Gill Sans Light</vt:lpstr>
      <vt:lpstr>Helvetica Neue</vt:lpstr>
      <vt:lpstr>Helvetica Neue Medium</vt:lpstr>
      <vt:lpstr>Showroom</vt:lpstr>
      <vt:lpstr>Retrospect</vt:lpstr>
      <vt:lpstr>Group-7’s  GROUP ALLOCATION SYSTEM  Zeynep Nur AKSAY</vt:lpstr>
      <vt:lpstr>What is an algorithm?  An algorithm is a set of rules to follow in order to solve a problem.</vt:lpstr>
      <vt:lpstr>What is Group Allocation System?  It is an algorithm-based web application that allocates students to groups depending on their preferences in a short time.</vt:lpstr>
      <vt:lpstr>Blackboard’s  Group Allocation System</vt:lpstr>
      <vt:lpstr>PowerPoint Presentation</vt:lpstr>
      <vt:lpstr>How does our system work?</vt:lpstr>
      <vt:lpstr>Two roles: -Convenor -&gt; creates question sets -Student -&gt; answers questions</vt:lpstr>
      <vt:lpstr>Allocation opportunities: - Based on preferences - Random - Based on group member names</vt:lpstr>
      <vt:lpstr>…and all groups are ready in around 200ms :)</vt:lpstr>
      <vt:lpstr>Question Sets</vt:lpstr>
      <vt:lpstr>Purpose</vt:lpstr>
      <vt:lpstr>Features Overview</vt:lpstr>
      <vt:lpstr>Step 1</vt:lpstr>
      <vt:lpstr>Step 2</vt:lpstr>
      <vt:lpstr>Step 3</vt:lpstr>
      <vt:lpstr>Step 4</vt:lpstr>
      <vt:lpstr>Student Preview</vt:lpstr>
      <vt:lpstr>Other Question Formats</vt:lpstr>
      <vt:lpstr>Any Questions?</vt:lpstr>
      <vt:lpstr>The group allocation algorithm</vt:lpstr>
      <vt:lpstr>Information about the algorithm</vt:lpstr>
      <vt:lpstr>Explanation of the algorithm</vt:lpstr>
      <vt:lpstr>Results</vt:lpstr>
      <vt:lpstr>How my group communicated and did it work well or not?</vt:lpstr>
      <vt:lpstr>Contact methods</vt:lpstr>
      <vt:lpstr>Meetings</vt:lpstr>
      <vt:lpstr>Scrum master</vt:lpstr>
      <vt:lpstr>Pros of our communication methods</vt:lpstr>
      <vt:lpstr>Cons</vt:lpstr>
      <vt:lpstr>Plans to take this project forward</vt:lpstr>
      <vt:lpstr>Features we could potentially implement</vt:lpstr>
      <vt:lpstr>Why implement these features?</vt:lpstr>
      <vt:lpstr>Potential implications to consider and viable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Group-7’s  GROUP ALLOCATION SYSTEM  Zeynep Nur AKSAY</dc:title>
  <dc:creator>Cameron Ward</dc:creator>
  <cp:lastModifiedBy>Cameron Ward</cp:lastModifiedBy>
  <cp:revision>2</cp:revision>
  <dcterms:modified xsi:type="dcterms:W3CDTF">2022-05-04T09:00:12Z</dcterms:modified>
</cp:coreProperties>
</file>